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20"/>
  </p:notesMasterIdLst>
  <p:sldIdLst>
    <p:sldId id="256" r:id="rId2"/>
    <p:sldId id="289" r:id="rId3"/>
    <p:sldId id="274" r:id="rId4"/>
    <p:sldId id="263" r:id="rId5"/>
    <p:sldId id="269" r:id="rId6"/>
    <p:sldId id="277" r:id="rId7"/>
    <p:sldId id="275" r:id="rId8"/>
    <p:sldId id="276" r:id="rId9"/>
    <p:sldId id="290" r:id="rId10"/>
    <p:sldId id="258" r:id="rId11"/>
    <p:sldId id="270" r:id="rId12"/>
    <p:sldId id="278" r:id="rId13"/>
    <p:sldId id="280" r:id="rId14"/>
    <p:sldId id="265" r:id="rId15"/>
    <p:sldId id="264" r:id="rId16"/>
    <p:sldId id="283" r:id="rId17"/>
    <p:sldId id="287" r:id="rId18"/>
    <p:sldId id="293" r:id="rId19"/>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636" y="74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096443-CB88-4D24-96A5-06550BD5911B}" type="datetimeFigureOut">
              <a:rPr lang="hu-HU" smtClean="0"/>
              <a:pPr/>
              <a:t>2013.11.30.</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5ACF8-1145-42A1-A5EB-2847F016D7BA}" type="slidenum">
              <a:rPr lang="hu-HU" smtClean="0"/>
              <a:pPr/>
              <a:t>‹#›</a:t>
            </a:fld>
            <a:endParaRPr lang="hu-H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A265ACF8-1145-42A1-A5EB-2847F016D7BA}" type="slidenum">
              <a:rPr lang="hu-HU" smtClean="0"/>
              <a:pPr/>
              <a:t>1</a:t>
            </a:fld>
            <a:endParaRPr lang="hu-H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A265ACF8-1145-42A1-A5EB-2847F016D7BA}" type="slidenum">
              <a:rPr lang="hu-HU" smtClean="0"/>
              <a:pPr/>
              <a:t>10</a:t>
            </a:fld>
            <a:endParaRPr lang="hu-H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A265ACF8-1145-42A1-A5EB-2847F016D7BA}" type="slidenum">
              <a:rPr lang="hu-HU" smtClean="0"/>
              <a:pPr/>
              <a:t>11</a:t>
            </a:fld>
            <a:endParaRPr lang="hu-H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A265ACF8-1145-42A1-A5EB-2847F016D7BA}" type="slidenum">
              <a:rPr lang="hu-HU" smtClean="0"/>
              <a:pPr/>
              <a:t>12</a:t>
            </a:fld>
            <a:endParaRPr lang="hu-H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A265ACF8-1145-42A1-A5EB-2847F016D7BA}" type="slidenum">
              <a:rPr lang="hu-HU" smtClean="0"/>
              <a:pPr/>
              <a:t>13</a:t>
            </a:fld>
            <a:endParaRPr lang="hu-H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A265ACF8-1145-42A1-A5EB-2847F016D7BA}" type="slidenum">
              <a:rPr lang="hu-HU" smtClean="0"/>
              <a:pPr/>
              <a:t>14</a:t>
            </a:fld>
            <a:endParaRPr lang="hu-H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A265ACF8-1145-42A1-A5EB-2847F016D7BA}" type="slidenum">
              <a:rPr lang="hu-HU" smtClean="0"/>
              <a:pPr/>
              <a:t>15</a:t>
            </a:fld>
            <a:endParaRPr lang="hu-H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A265ACF8-1145-42A1-A5EB-2847F016D7BA}" type="slidenum">
              <a:rPr lang="hu-HU" smtClean="0"/>
              <a:pPr/>
              <a:t>16</a:t>
            </a:fld>
            <a:endParaRPr lang="hu-H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A265ACF8-1145-42A1-A5EB-2847F016D7BA}" type="slidenum">
              <a:rPr lang="hu-HU" smtClean="0"/>
              <a:pPr/>
              <a:t>17</a:t>
            </a:fld>
            <a:endParaRPr lang="hu-H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A265ACF8-1145-42A1-A5EB-2847F016D7BA}" type="slidenum">
              <a:rPr lang="hu-HU" smtClean="0"/>
              <a:pPr/>
              <a:t>18</a:t>
            </a:fld>
            <a:endParaRPr lang="hu-H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A265ACF8-1145-42A1-A5EB-2847F016D7BA}" type="slidenum">
              <a:rPr lang="hu-HU" smtClean="0"/>
              <a:pPr/>
              <a:t>2</a:t>
            </a:fld>
            <a:endParaRPr lang="hu-H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A265ACF8-1145-42A1-A5EB-2847F016D7BA}" type="slidenum">
              <a:rPr lang="hu-HU" smtClean="0"/>
              <a:pPr/>
              <a:t>3</a:t>
            </a:fld>
            <a:endParaRPr lang="hu-H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A265ACF8-1145-42A1-A5EB-2847F016D7BA}" type="slidenum">
              <a:rPr lang="hu-HU" smtClean="0"/>
              <a:pPr/>
              <a:t>4</a:t>
            </a:fld>
            <a:endParaRPr lang="hu-H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A265ACF8-1145-42A1-A5EB-2847F016D7BA}" type="slidenum">
              <a:rPr lang="hu-HU" smtClean="0"/>
              <a:pPr/>
              <a:t>5</a:t>
            </a:fld>
            <a:endParaRPr lang="hu-H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A265ACF8-1145-42A1-A5EB-2847F016D7BA}" type="slidenum">
              <a:rPr lang="hu-HU" smtClean="0"/>
              <a:pPr/>
              <a:t>6</a:t>
            </a:fld>
            <a:endParaRPr lang="hu-H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A265ACF8-1145-42A1-A5EB-2847F016D7BA}" type="slidenum">
              <a:rPr lang="hu-HU" smtClean="0"/>
              <a:pPr/>
              <a:t>7</a:t>
            </a:fld>
            <a:endParaRPr lang="hu-H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A265ACF8-1145-42A1-A5EB-2847F016D7BA}" type="slidenum">
              <a:rPr lang="hu-HU" smtClean="0"/>
              <a:pPr/>
              <a:t>8</a:t>
            </a:fld>
            <a:endParaRPr lang="hu-H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A265ACF8-1145-42A1-A5EB-2847F016D7BA}" type="slidenum">
              <a:rPr lang="hu-HU" smtClean="0"/>
              <a:pPr/>
              <a:t>9</a:t>
            </a:fld>
            <a:endParaRPr lang="hu-H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9" name="Cím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hu-HU" smtClean="0"/>
              <a:t>Mintacím szerkesztése</a:t>
            </a:r>
            <a:endParaRPr kumimoji="0" lang="en-US"/>
          </a:p>
        </p:txBody>
      </p:sp>
      <p:sp>
        <p:nvSpPr>
          <p:cNvPr id="17" name="Alcím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u-HU" smtClean="0"/>
              <a:t>Alcím mintájának szerkesztése</a:t>
            </a:r>
            <a:endParaRPr kumimoji="0" lang="en-US"/>
          </a:p>
        </p:txBody>
      </p:sp>
      <p:sp>
        <p:nvSpPr>
          <p:cNvPr id="30" name="Dátum helye 29"/>
          <p:cNvSpPr>
            <a:spLocks noGrp="1"/>
          </p:cNvSpPr>
          <p:nvPr>
            <p:ph type="dt" sz="half" idx="10"/>
          </p:nvPr>
        </p:nvSpPr>
        <p:spPr/>
        <p:txBody>
          <a:bodyPr/>
          <a:lstStyle/>
          <a:p>
            <a:fld id="{011292C7-3B1B-4F3B-BD9A-C69E6B48CE63}" type="datetimeFigureOut">
              <a:rPr lang="hu-HU" smtClean="0"/>
              <a:pPr/>
              <a:t>2013.11.30.</a:t>
            </a:fld>
            <a:endParaRPr lang="hu-HU"/>
          </a:p>
        </p:txBody>
      </p:sp>
      <p:sp>
        <p:nvSpPr>
          <p:cNvPr id="19" name="Élőláb helye 18"/>
          <p:cNvSpPr>
            <a:spLocks noGrp="1"/>
          </p:cNvSpPr>
          <p:nvPr>
            <p:ph type="ftr" sz="quarter" idx="11"/>
          </p:nvPr>
        </p:nvSpPr>
        <p:spPr/>
        <p:txBody>
          <a:bodyPr/>
          <a:lstStyle/>
          <a:p>
            <a:endParaRPr lang="hu-HU"/>
          </a:p>
        </p:txBody>
      </p:sp>
      <p:sp>
        <p:nvSpPr>
          <p:cNvPr id="27" name="Dia számának helye 26"/>
          <p:cNvSpPr>
            <a:spLocks noGrp="1"/>
          </p:cNvSpPr>
          <p:nvPr>
            <p:ph type="sldNum" sz="quarter" idx="12"/>
          </p:nvPr>
        </p:nvSpPr>
        <p:spPr/>
        <p:txBody>
          <a:bodyPr/>
          <a:lstStyle/>
          <a:p>
            <a:fld id="{316A990A-3AE4-45AD-A2DC-BC432E928EB4}" type="slidenum">
              <a:rPr lang="hu-HU" smtClean="0"/>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fld id="{011292C7-3B1B-4F3B-BD9A-C69E6B48CE63}" type="datetimeFigureOut">
              <a:rPr lang="hu-HU" smtClean="0"/>
              <a:pPr/>
              <a:t>2013.11.30.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316A990A-3AE4-45AD-A2DC-BC432E928EB4}" type="slidenum">
              <a:rPr lang="hu-HU" smtClean="0"/>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914401"/>
            <a:ext cx="2057400" cy="5211763"/>
          </a:xfrm>
        </p:spPr>
        <p:txBody>
          <a:bodyPr vert="eaVer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914401"/>
            <a:ext cx="6019800" cy="5211763"/>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fld id="{011292C7-3B1B-4F3B-BD9A-C69E6B48CE63}" type="datetimeFigureOut">
              <a:rPr lang="hu-HU" smtClean="0"/>
              <a:pPr/>
              <a:t>2013.11.30.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316A990A-3AE4-45AD-A2DC-BC432E928EB4}" type="slidenum">
              <a:rPr lang="hu-HU" smtClean="0"/>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Tartalom helye 2"/>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fld id="{011292C7-3B1B-4F3B-BD9A-C69E6B48CE63}" type="datetimeFigureOut">
              <a:rPr lang="hu-HU" smtClean="0"/>
              <a:pPr/>
              <a:t>2013.11.30.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316A990A-3AE4-45AD-A2DC-BC432E928EB4}" type="slidenum">
              <a:rPr lang="hu-HU" smtClean="0"/>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hu-HU" smtClean="0"/>
              <a:t>Mintacím szerkesztése</a:t>
            </a:r>
            <a:endParaRPr kumimoji="0" lang="en-US"/>
          </a:p>
        </p:txBody>
      </p:sp>
      <p:sp>
        <p:nvSpPr>
          <p:cNvPr id="3" name="Szöveg helye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p>
            <a:fld id="{011292C7-3B1B-4F3B-BD9A-C69E6B48CE63}" type="datetimeFigureOut">
              <a:rPr lang="hu-HU" smtClean="0"/>
              <a:pPr/>
              <a:t>2013.11.30.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316A990A-3AE4-45AD-A2DC-BC432E928EB4}" type="slidenum">
              <a:rPr lang="hu-HU" smtClean="0"/>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229600" cy="1143000"/>
          </a:xfrm>
        </p:spPr>
        <p:txBody>
          <a:bodyPr/>
          <a:lstStyle/>
          <a:p>
            <a:r>
              <a:rPr kumimoji="0" lang="hu-HU" smtClean="0"/>
              <a:t>Mintacím szerkesztése</a:t>
            </a:r>
            <a:endParaRPr kumimoji="0" lang="en-US"/>
          </a:p>
        </p:txBody>
      </p:sp>
      <p:sp>
        <p:nvSpPr>
          <p:cNvPr id="3" name="Tartalom helye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fld id="{011292C7-3B1B-4F3B-BD9A-C69E6B48CE63}" type="datetimeFigureOut">
              <a:rPr lang="hu-HU" smtClean="0"/>
              <a:pPr/>
              <a:t>2013.11.30.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316A990A-3AE4-45AD-A2DC-BC432E928EB4}" type="slidenum">
              <a:rPr lang="hu-HU" smtClean="0"/>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229600" cy="1143000"/>
          </a:xfrm>
        </p:spPr>
        <p:txBody>
          <a:bodyPr tIns="45720" anchor="b"/>
          <a:lstStyle>
            <a:lvl1pPr>
              <a:defRPr/>
            </a:lvl1pPr>
          </a:lstStyle>
          <a:p>
            <a:r>
              <a:rPr kumimoji="0" lang="hu-HU" smtClean="0"/>
              <a:t>Mintacím szerkesztése</a:t>
            </a:r>
            <a:endParaRPr kumimoji="0" lang="en-US"/>
          </a:p>
        </p:txBody>
      </p:sp>
      <p:sp>
        <p:nvSpPr>
          <p:cNvPr id="3" name="Szöveg hely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Szöveg hely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5" name="Tartalom helye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6" name="Tartalom helye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7" name="Dátum helye 6"/>
          <p:cNvSpPr>
            <a:spLocks noGrp="1"/>
          </p:cNvSpPr>
          <p:nvPr>
            <p:ph type="dt" sz="half" idx="10"/>
          </p:nvPr>
        </p:nvSpPr>
        <p:spPr/>
        <p:txBody>
          <a:bodyPr/>
          <a:lstStyle/>
          <a:p>
            <a:fld id="{011292C7-3B1B-4F3B-BD9A-C69E6B48CE63}" type="datetimeFigureOut">
              <a:rPr lang="hu-HU" smtClean="0"/>
              <a:pPr/>
              <a:t>2013.11.30.</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316A990A-3AE4-45AD-A2DC-BC432E928EB4}" type="slidenum">
              <a:rPr lang="hu-HU" smtClean="0"/>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hu-HU" smtClean="0"/>
              <a:t>Mintacím szerkesztése</a:t>
            </a:r>
            <a:endParaRPr kumimoji="0" lang="en-US"/>
          </a:p>
        </p:txBody>
      </p:sp>
      <p:sp>
        <p:nvSpPr>
          <p:cNvPr id="3" name="Dátum helye 2"/>
          <p:cNvSpPr>
            <a:spLocks noGrp="1"/>
          </p:cNvSpPr>
          <p:nvPr>
            <p:ph type="dt" sz="half" idx="10"/>
          </p:nvPr>
        </p:nvSpPr>
        <p:spPr/>
        <p:txBody>
          <a:bodyPr/>
          <a:lstStyle/>
          <a:p>
            <a:fld id="{011292C7-3B1B-4F3B-BD9A-C69E6B48CE63}" type="datetimeFigureOut">
              <a:rPr lang="hu-HU" smtClean="0"/>
              <a:pPr/>
              <a:t>2013.11.30.</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316A990A-3AE4-45AD-A2DC-BC432E928EB4}" type="slidenum">
              <a:rPr lang="hu-HU" smtClean="0"/>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011292C7-3B1B-4F3B-BD9A-C69E6B48CE63}" type="datetimeFigureOut">
              <a:rPr lang="hu-HU" smtClean="0"/>
              <a:pPr/>
              <a:t>2013.11.30.</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316A990A-3AE4-45AD-A2DC-BC432E928EB4}" type="slidenum">
              <a:rPr lang="hu-HU" smtClean="0"/>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hu-HU" smtClean="0"/>
              <a:t>Mintacím szerkesztése</a:t>
            </a:r>
            <a:endParaRPr kumimoji="0" lang="en-US"/>
          </a:p>
        </p:txBody>
      </p:sp>
      <p:sp>
        <p:nvSpPr>
          <p:cNvPr id="3" name="Szöveg hely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hu-HU" smtClean="0"/>
              <a:t>Mintaszöveg szerkesztése</a:t>
            </a:r>
          </a:p>
        </p:txBody>
      </p:sp>
      <p:sp>
        <p:nvSpPr>
          <p:cNvPr id="4" name="Tartalom helye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fld id="{011292C7-3B1B-4F3B-BD9A-C69E6B48CE63}" type="datetimeFigureOut">
              <a:rPr lang="hu-HU" smtClean="0"/>
              <a:pPr/>
              <a:t>2013.11.30.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316A990A-3AE4-45AD-A2DC-BC432E928EB4}" type="slidenum">
              <a:rPr lang="hu-HU" smtClean="0"/>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9" name="Egy sarkán kerekítve levágott téglalap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Derékszögű háromszög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Cím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hu-HU" smtClean="0"/>
              <a:t>Mintacím szerkesztése</a:t>
            </a:r>
            <a:endParaRPr kumimoji="0" lang="en-US"/>
          </a:p>
        </p:txBody>
      </p:sp>
      <p:sp>
        <p:nvSpPr>
          <p:cNvPr id="4" name="Szöveg helye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hu-HU" smtClean="0"/>
              <a:t>Mintaszöveg szerkesztése</a:t>
            </a:r>
          </a:p>
        </p:txBody>
      </p:sp>
      <p:sp>
        <p:nvSpPr>
          <p:cNvPr id="5" name="Dátum helye 4"/>
          <p:cNvSpPr>
            <a:spLocks noGrp="1"/>
          </p:cNvSpPr>
          <p:nvPr>
            <p:ph type="dt" sz="half" idx="10"/>
          </p:nvPr>
        </p:nvSpPr>
        <p:spPr/>
        <p:txBody>
          <a:bodyPr/>
          <a:lstStyle/>
          <a:p>
            <a:fld id="{011292C7-3B1B-4F3B-BD9A-C69E6B48CE63}" type="datetimeFigureOut">
              <a:rPr lang="hu-HU" smtClean="0"/>
              <a:pPr/>
              <a:t>2013.11.30.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a:xfrm>
            <a:off x="8077200" y="6356350"/>
            <a:ext cx="609600" cy="365125"/>
          </a:xfrm>
        </p:spPr>
        <p:txBody>
          <a:bodyPr/>
          <a:lstStyle/>
          <a:p>
            <a:fld id="{316A990A-3AE4-45AD-A2DC-BC432E928EB4}" type="slidenum">
              <a:rPr lang="hu-HU" smtClean="0"/>
              <a:pPr/>
              <a:t>‹#›</a:t>
            </a:fld>
            <a:endParaRPr lang="hu-HU"/>
          </a:p>
        </p:txBody>
      </p:sp>
      <p:sp>
        <p:nvSpPr>
          <p:cNvPr id="3" name="Kép hely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hu-HU" smtClean="0"/>
              <a:t>Kép beszúrásához kattintson az ikonra</a:t>
            </a:r>
            <a:endParaRPr kumimoji="0" lang="en-US" dirty="0"/>
          </a:p>
        </p:txBody>
      </p:sp>
      <p:sp>
        <p:nvSpPr>
          <p:cNvPr id="10" name="Szabadkézi sokszög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Szabadkézi sokszög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Szabadkézi sokszög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Szabadkézi sokszög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Cím hely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hu-HU" smtClean="0"/>
              <a:t>Mintacím szerkesztése</a:t>
            </a:r>
            <a:endParaRPr kumimoji="0" lang="en-US"/>
          </a:p>
        </p:txBody>
      </p:sp>
      <p:sp>
        <p:nvSpPr>
          <p:cNvPr id="30" name="Szöveg hely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0" name="Dátum hely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11292C7-3B1B-4F3B-BD9A-C69E6B48CE63}" type="datetimeFigureOut">
              <a:rPr lang="hu-HU" smtClean="0"/>
              <a:pPr/>
              <a:t>2013.11.30.</a:t>
            </a:fld>
            <a:endParaRPr lang="hu-HU"/>
          </a:p>
        </p:txBody>
      </p:sp>
      <p:sp>
        <p:nvSpPr>
          <p:cNvPr id="22" name="Élőláb hely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hu-HU"/>
          </a:p>
        </p:txBody>
      </p:sp>
      <p:sp>
        <p:nvSpPr>
          <p:cNvPr id="18" name="Dia számának hely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16A990A-3AE4-45AD-A2DC-BC432E928EB4}" type="slidenum">
              <a:rPr lang="hu-HU" smtClean="0"/>
              <a:pPr/>
              <a:t>‹#›</a:t>
            </a:fld>
            <a:endParaRPr lang="hu-HU"/>
          </a:p>
        </p:txBody>
      </p:sp>
      <p:grpSp>
        <p:nvGrpSpPr>
          <p:cNvPr id="2" name="Csoportba foglalás 1"/>
          <p:cNvGrpSpPr/>
          <p:nvPr/>
        </p:nvGrpSpPr>
        <p:grpSpPr>
          <a:xfrm>
            <a:off x="-19017" y="202408"/>
            <a:ext cx="9180548" cy="649224"/>
            <a:chOff x="-19045" y="216550"/>
            <a:chExt cx="9180548" cy="649224"/>
          </a:xfrm>
        </p:grpSpPr>
        <p:sp>
          <p:nvSpPr>
            <p:cNvPr id="12" name="Szabadkézi sokszög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Szabadkézi sokszög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4" name="Cím 3"/>
          <p:cNvSpPr>
            <a:spLocks noGrp="1"/>
          </p:cNvSpPr>
          <p:nvPr>
            <p:ph type="title"/>
          </p:nvPr>
        </p:nvSpPr>
        <p:spPr>
          <a:xfrm>
            <a:off x="611560" y="2060848"/>
            <a:ext cx="7992888" cy="4464496"/>
          </a:xfrm>
        </p:spPr>
        <p:txBody>
          <a:bodyPr>
            <a:noAutofit/>
          </a:bodyPr>
          <a:lstStyle/>
          <a:p>
            <a:pPr algn="ctr"/>
            <a:r>
              <a:rPr lang="hu-HU" sz="3200" b="1" dirty="0" smtClean="0">
                <a:solidFill>
                  <a:schemeClr val="tx1"/>
                </a:solidFill>
              </a:rPr>
              <a:t>„DUTIES, TASKS, GENERATIONS – NEW ASPACTS OF VOLUNTEERING FROM THE PAST TO THE FUTURE”</a:t>
            </a:r>
            <a:br>
              <a:rPr lang="hu-HU" sz="3200" b="1" dirty="0" smtClean="0">
                <a:solidFill>
                  <a:schemeClr val="tx1"/>
                </a:solidFill>
              </a:rPr>
            </a:br>
            <a:r>
              <a:rPr lang="hu-HU" sz="3200" b="1" dirty="0" smtClean="0">
                <a:solidFill>
                  <a:schemeClr val="tx1"/>
                </a:solidFill>
              </a:rPr>
              <a:t>„AZ ÖNKÉNTESSÉG  FORMÁI A MÚLTBAN  ÉS A JÖVŐBEN”</a:t>
            </a:r>
            <a:br>
              <a:rPr lang="hu-HU" sz="3200" b="1" dirty="0" smtClean="0">
                <a:solidFill>
                  <a:schemeClr val="tx1"/>
                </a:solidFill>
              </a:rPr>
            </a:br>
            <a:r>
              <a:rPr lang="hu-HU" sz="3200" b="1" dirty="0" smtClean="0">
                <a:solidFill>
                  <a:schemeClr val="tx1"/>
                </a:solidFill>
              </a:rPr>
              <a:t/>
            </a:r>
            <a:br>
              <a:rPr lang="hu-HU" sz="3200" b="1" dirty="0" smtClean="0">
                <a:solidFill>
                  <a:schemeClr val="tx1"/>
                </a:solidFill>
              </a:rPr>
            </a:br>
            <a:r>
              <a:rPr lang="hu-HU" sz="3200" b="1" dirty="0" smtClean="0">
                <a:solidFill>
                  <a:schemeClr val="tx1"/>
                </a:solidFill>
              </a:rPr>
              <a:t>JOINT US TO </a:t>
            </a:r>
            <a:r>
              <a:rPr lang="hu-HU" sz="3500" b="1" dirty="0" smtClean="0">
                <a:solidFill>
                  <a:schemeClr val="tx1"/>
                </a:solidFill>
              </a:rPr>
              <a:t>HELP OTHERS</a:t>
            </a:r>
            <a:r>
              <a:rPr lang="hu-HU" sz="2400" b="1" dirty="0" smtClean="0"/>
              <a:t/>
            </a:r>
            <a:br>
              <a:rPr lang="hu-HU" sz="2400" b="1" dirty="0" smtClean="0"/>
            </a:br>
            <a:r>
              <a:rPr lang="hu-HU" sz="3200" b="1" dirty="0" smtClean="0">
                <a:solidFill>
                  <a:schemeClr val="tx1"/>
                </a:solidFill>
              </a:rPr>
              <a:t>2013.</a:t>
            </a:r>
            <a:r>
              <a:rPr lang="hu-HU" sz="4000" b="1" dirty="0"/>
              <a:t/>
            </a:r>
            <a:br>
              <a:rPr lang="hu-HU" sz="4000" b="1" dirty="0"/>
            </a:br>
            <a:endParaRPr lang="hu-HU" sz="4000" b="1"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2771800" y="332656"/>
            <a:ext cx="3600400" cy="1512168"/>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4" name="Cím 3"/>
          <p:cNvSpPr>
            <a:spLocks noGrp="1"/>
          </p:cNvSpPr>
          <p:nvPr>
            <p:ph type="title"/>
          </p:nvPr>
        </p:nvSpPr>
        <p:spPr>
          <a:xfrm rot="21427913">
            <a:off x="575795" y="978364"/>
            <a:ext cx="2212848" cy="1226205"/>
          </a:xfrm>
        </p:spPr>
        <p:txBody>
          <a:bodyPr>
            <a:normAutofit/>
          </a:bodyPr>
          <a:lstStyle/>
          <a:p>
            <a:pPr algn="ctr"/>
            <a:r>
              <a:rPr lang="en-GB" sz="3200" dirty="0" smtClean="0">
                <a:solidFill>
                  <a:schemeClr val="tx1"/>
                </a:solidFill>
              </a:rPr>
              <a:t>Joint us</a:t>
            </a:r>
            <a:endParaRPr lang="en-GB" sz="3200" dirty="0">
              <a:solidFill>
                <a:schemeClr val="tx1"/>
              </a:solidFill>
            </a:endParaRPr>
          </a:p>
        </p:txBody>
      </p:sp>
      <p:sp>
        <p:nvSpPr>
          <p:cNvPr id="6" name="Szöveg helye 5"/>
          <p:cNvSpPr>
            <a:spLocks noGrp="1"/>
          </p:cNvSpPr>
          <p:nvPr>
            <p:ph type="body" sz="half" idx="2"/>
          </p:nvPr>
        </p:nvSpPr>
        <p:spPr>
          <a:xfrm>
            <a:off x="251520" y="2996952"/>
            <a:ext cx="2376264" cy="3312368"/>
          </a:xfrm>
        </p:spPr>
        <p:txBody>
          <a:bodyPr>
            <a:normAutofit fontScale="92500" lnSpcReduction="10000"/>
          </a:bodyPr>
          <a:lstStyle/>
          <a:p>
            <a:pPr algn="ctr"/>
            <a:r>
              <a:rPr lang="en-GB" sz="3200" b="1" dirty="0" smtClean="0"/>
              <a:t>Sport activity</a:t>
            </a:r>
          </a:p>
          <a:p>
            <a:pPr algn="ctr"/>
            <a:r>
              <a:rPr lang="en-GB" sz="3200" b="1" dirty="0" smtClean="0"/>
              <a:t>Joint us</a:t>
            </a:r>
          </a:p>
          <a:p>
            <a:pPr algn="ctr"/>
            <a:r>
              <a:rPr lang="en-GB" sz="3200" b="1" dirty="0" smtClean="0"/>
              <a:t>To solve it together</a:t>
            </a:r>
          </a:p>
          <a:p>
            <a:pPr algn="ctr"/>
            <a:endParaRPr lang="hu-HU" sz="3000" dirty="0" smtClean="0"/>
          </a:p>
          <a:p>
            <a:pPr algn="ctr"/>
            <a:r>
              <a:rPr lang="hu-HU" sz="3000" dirty="0" smtClean="0"/>
              <a:t> </a:t>
            </a:r>
          </a:p>
          <a:p>
            <a:pPr algn="ctr"/>
            <a:endParaRPr lang="hu-HU" sz="3200" dirty="0"/>
          </a:p>
        </p:txBody>
      </p:sp>
      <p:pic>
        <p:nvPicPr>
          <p:cNvPr id="7" name="Kép helye 6" descr="P1070181.JPG"/>
          <p:cNvPicPr>
            <a:picLocks noGrp="1" noChangeAspect="1"/>
          </p:cNvPicPr>
          <p:nvPr>
            <p:ph type="pic" idx="1"/>
          </p:nvPr>
        </p:nvPicPr>
        <p:blipFill>
          <a:blip r:embed="rId3" cstate="print"/>
          <a:srcRect l="5942" r="5942"/>
          <a:stretch>
            <a:fillRect/>
          </a:stretch>
        </p:blipFill>
        <p:spPr>
          <a:xfrm rot="420000">
            <a:off x="3037420" y="1033265"/>
            <a:ext cx="5519571" cy="4197986"/>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rot="21092425">
            <a:off x="457200" y="704088"/>
            <a:ext cx="4042792" cy="996720"/>
          </a:xfrm>
        </p:spPr>
        <p:txBody>
          <a:bodyPr>
            <a:normAutofit/>
          </a:bodyPr>
          <a:lstStyle/>
          <a:p>
            <a:r>
              <a:rPr lang="hu-HU" sz="3600" b="1" dirty="0" err="1" smtClean="0">
                <a:solidFill>
                  <a:schemeClr val="tx1"/>
                </a:solidFill>
              </a:rPr>
              <a:t>Cities</a:t>
            </a:r>
            <a:r>
              <a:rPr lang="hu-HU" sz="3600" b="1" dirty="0" smtClean="0">
                <a:solidFill>
                  <a:schemeClr val="tx1"/>
                </a:solidFill>
              </a:rPr>
              <a:t> </a:t>
            </a:r>
            <a:r>
              <a:rPr lang="hu-HU" sz="3600" b="1" dirty="0" err="1" smtClean="0">
                <a:solidFill>
                  <a:schemeClr val="tx1"/>
                </a:solidFill>
              </a:rPr>
              <a:t>introductions</a:t>
            </a:r>
            <a:endParaRPr lang="hu-HU" sz="3600" b="1" dirty="0">
              <a:solidFill>
                <a:schemeClr val="tx1"/>
              </a:solidFill>
            </a:endParaRPr>
          </a:p>
        </p:txBody>
      </p:sp>
      <p:pic>
        <p:nvPicPr>
          <p:cNvPr id="5" name="Tartalom helye 4" descr="IMG_5481.JPG"/>
          <p:cNvPicPr>
            <a:picLocks noGrp="1" noChangeAspect="1"/>
          </p:cNvPicPr>
          <p:nvPr>
            <p:ph sz="half" idx="1"/>
          </p:nvPr>
        </p:nvPicPr>
        <p:blipFill>
          <a:blip r:embed="rId3" cstate="print"/>
          <a:stretch>
            <a:fillRect/>
          </a:stretch>
        </p:blipFill>
        <p:spPr>
          <a:xfrm>
            <a:off x="179512" y="2348880"/>
            <a:ext cx="4316288" cy="3240360"/>
          </a:xfrm>
        </p:spPr>
      </p:pic>
      <p:pic>
        <p:nvPicPr>
          <p:cNvPr id="6" name="Tartalom helye 5" descr="IMG_5445.JPG"/>
          <p:cNvPicPr>
            <a:picLocks noGrp="1" noChangeAspect="1"/>
          </p:cNvPicPr>
          <p:nvPr>
            <p:ph sz="half" idx="2"/>
          </p:nvPr>
        </p:nvPicPr>
        <p:blipFill>
          <a:blip r:embed="rId4" cstate="print"/>
          <a:stretch>
            <a:fillRect/>
          </a:stretch>
        </p:blipFill>
        <p:spPr>
          <a:xfrm>
            <a:off x="4644008" y="1772816"/>
            <a:ext cx="4248472" cy="3384376"/>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2987824" y="260648"/>
            <a:ext cx="5698976" cy="1224136"/>
          </a:xfrm>
        </p:spPr>
        <p:txBody>
          <a:bodyPr>
            <a:normAutofit/>
          </a:bodyPr>
          <a:lstStyle/>
          <a:p>
            <a:pPr algn="ctr"/>
            <a:r>
              <a:rPr lang="en-GB" sz="3200" b="1" dirty="0" smtClean="0">
                <a:solidFill>
                  <a:schemeClr val="tx1"/>
                </a:solidFill>
              </a:rPr>
              <a:t>Plenary session of the Committee of the Regions</a:t>
            </a:r>
            <a:endParaRPr lang="en-GB" sz="3200" b="1" dirty="0">
              <a:solidFill>
                <a:schemeClr val="tx1"/>
              </a:solidFill>
            </a:endParaRPr>
          </a:p>
        </p:txBody>
      </p:sp>
      <p:pic>
        <p:nvPicPr>
          <p:cNvPr id="5" name="Tartalom helye 4" descr="IMG_6494.JPG"/>
          <p:cNvPicPr>
            <a:picLocks noGrp="1" noChangeAspect="1"/>
          </p:cNvPicPr>
          <p:nvPr>
            <p:ph sz="half" idx="1"/>
          </p:nvPr>
        </p:nvPicPr>
        <p:blipFill>
          <a:blip r:embed="rId3" cstate="print"/>
          <a:stretch>
            <a:fillRect/>
          </a:stretch>
        </p:blipFill>
        <p:spPr>
          <a:xfrm rot="16200000">
            <a:off x="-252536" y="1772816"/>
            <a:ext cx="4896544" cy="3456384"/>
          </a:xfrm>
        </p:spPr>
      </p:pic>
      <p:pic>
        <p:nvPicPr>
          <p:cNvPr id="6" name="Tartalom helye 5" descr="IMG_6515.JPG"/>
          <p:cNvPicPr>
            <a:picLocks noGrp="1" noChangeAspect="1"/>
          </p:cNvPicPr>
          <p:nvPr>
            <p:ph sz="half" idx="2"/>
          </p:nvPr>
        </p:nvPicPr>
        <p:blipFill>
          <a:blip r:embed="rId4" cstate="print"/>
          <a:stretch>
            <a:fillRect/>
          </a:stretch>
        </p:blipFill>
        <p:spPr>
          <a:xfrm>
            <a:off x="4283968" y="1988840"/>
            <a:ext cx="4608512" cy="3384376"/>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2" name="Kép 1" descr="IMG_6497.JPG"/>
          <p:cNvPicPr>
            <a:picLocks noChangeAspect="1"/>
          </p:cNvPicPr>
          <p:nvPr/>
        </p:nvPicPr>
        <p:blipFill>
          <a:blip r:embed="rId3" cstate="print"/>
          <a:stretch>
            <a:fillRect/>
          </a:stretch>
        </p:blipFill>
        <p:spPr>
          <a:xfrm>
            <a:off x="0" y="381000"/>
            <a:ext cx="9144000" cy="6096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descr="IMG_6707.JPG"/>
          <p:cNvPicPr>
            <a:picLocks noGrp="1" noChangeAspect="1"/>
          </p:cNvPicPr>
          <p:nvPr>
            <p:ph idx="1"/>
          </p:nvPr>
        </p:nvPicPr>
        <p:blipFill>
          <a:blip r:embed="rId3" cstate="print"/>
          <a:stretch>
            <a:fillRect/>
          </a:stretch>
        </p:blipFill>
        <p:spPr>
          <a:xfrm>
            <a:off x="251520" y="548680"/>
            <a:ext cx="8640960" cy="5672269"/>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6" name="Cím 5"/>
          <p:cNvSpPr>
            <a:spLocks noGrp="1"/>
          </p:cNvSpPr>
          <p:nvPr>
            <p:ph type="title"/>
          </p:nvPr>
        </p:nvSpPr>
        <p:spPr/>
        <p:txBody>
          <a:bodyPr/>
          <a:lstStyle/>
          <a:p>
            <a:endParaRPr lang="hu-HU"/>
          </a:p>
        </p:txBody>
      </p:sp>
      <p:pic>
        <p:nvPicPr>
          <p:cNvPr id="9" name="Tartalom helye 8" descr="IMG_6705.JPG"/>
          <p:cNvPicPr>
            <a:picLocks noGrp="1" noChangeAspect="1"/>
          </p:cNvPicPr>
          <p:nvPr>
            <p:ph idx="1"/>
          </p:nvPr>
        </p:nvPicPr>
        <p:blipFill>
          <a:blip r:embed="rId3" cstate="print"/>
          <a:stretch>
            <a:fillRect/>
          </a:stretch>
        </p:blipFill>
        <p:spPr>
          <a:xfrm>
            <a:off x="467544" y="692696"/>
            <a:ext cx="8208912" cy="5631905"/>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229600" cy="708688"/>
          </a:xfrm>
        </p:spPr>
        <p:txBody>
          <a:bodyPr>
            <a:normAutofit fontScale="90000"/>
          </a:bodyPr>
          <a:lstStyle/>
          <a:p>
            <a:pPr algn="ctr"/>
            <a:r>
              <a:rPr lang="hu-HU" b="1" dirty="0" smtClean="0">
                <a:solidFill>
                  <a:schemeClr val="tx1"/>
                </a:solidFill>
              </a:rPr>
              <a:t>Mixed </a:t>
            </a:r>
            <a:r>
              <a:rPr lang="hu-HU" b="1" dirty="0" err="1" smtClean="0">
                <a:solidFill>
                  <a:schemeClr val="tx1"/>
                </a:solidFill>
              </a:rPr>
              <a:t>groups</a:t>
            </a:r>
            <a:endParaRPr lang="hu-HU" b="1" dirty="0">
              <a:solidFill>
                <a:schemeClr val="tx1"/>
              </a:solidFill>
            </a:endParaRPr>
          </a:p>
        </p:txBody>
      </p:sp>
      <p:pic>
        <p:nvPicPr>
          <p:cNvPr id="6" name="Tartalom helye 5" descr="IMG_6668.JPG"/>
          <p:cNvPicPr>
            <a:picLocks noGrp="1" noChangeAspect="1"/>
          </p:cNvPicPr>
          <p:nvPr>
            <p:ph sz="half" idx="1"/>
          </p:nvPr>
        </p:nvPicPr>
        <p:blipFill>
          <a:blip r:embed="rId3" cstate="print"/>
          <a:stretch>
            <a:fillRect/>
          </a:stretch>
        </p:blipFill>
        <p:spPr>
          <a:xfrm>
            <a:off x="179512" y="2132856"/>
            <a:ext cx="4896544" cy="3528392"/>
          </a:xfrm>
        </p:spPr>
      </p:pic>
      <p:pic>
        <p:nvPicPr>
          <p:cNvPr id="7" name="Tartalom helye 6" descr="IMG_6687.JPG"/>
          <p:cNvPicPr>
            <a:picLocks noGrp="1" noChangeAspect="1"/>
          </p:cNvPicPr>
          <p:nvPr>
            <p:ph sz="half" idx="2"/>
          </p:nvPr>
        </p:nvPicPr>
        <p:blipFill>
          <a:blip r:embed="rId4" cstate="print"/>
          <a:stretch>
            <a:fillRect/>
          </a:stretch>
        </p:blipFill>
        <p:spPr>
          <a:xfrm rot="6254198">
            <a:off x="5146245" y="2858984"/>
            <a:ext cx="4038600" cy="26924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457200" y="0"/>
            <a:ext cx="8229600" cy="980728"/>
          </a:xfrm>
        </p:spPr>
        <p:txBody>
          <a:bodyPr>
            <a:normAutofit/>
          </a:bodyPr>
          <a:lstStyle/>
          <a:p>
            <a:pPr algn="ctr"/>
            <a:r>
              <a:rPr lang="en-GB" sz="4000" b="1" dirty="0" smtClean="0">
                <a:solidFill>
                  <a:schemeClr val="tx1"/>
                </a:solidFill>
              </a:rPr>
              <a:t>Results</a:t>
            </a:r>
            <a:endParaRPr lang="en-GB" sz="4000" b="1" dirty="0">
              <a:solidFill>
                <a:schemeClr val="tx1"/>
              </a:solidFill>
            </a:endParaRPr>
          </a:p>
        </p:txBody>
      </p:sp>
      <p:sp>
        <p:nvSpPr>
          <p:cNvPr id="3" name="Tartalom helye 2"/>
          <p:cNvSpPr>
            <a:spLocks noGrp="1"/>
          </p:cNvSpPr>
          <p:nvPr>
            <p:ph idx="1"/>
          </p:nvPr>
        </p:nvSpPr>
        <p:spPr>
          <a:xfrm>
            <a:off x="457200" y="1268760"/>
            <a:ext cx="8229600" cy="5055840"/>
          </a:xfrm>
        </p:spPr>
        <p:txBody>
          <a:bodyPr>
            <a:normAutofit/>
          </a:bodyPr>
          <a:lstStyle/>
          <a:p>
            <a:r>
              <a:rPr lang="en-GB" b="1" dirty="0" smtClean="0"/>
              <a:t>Many new information to  learn about volunteering issue</a:t>
            </a:r>
          </a:p>
          <a:p>
            <a:r>
              <a:rPr lang="en-GB" b="1" dirty="0" smtClean="0"/>
              <a:t>Knowledge and feel the importance of volunteer activity</a:t>
            </a:r>
          </a:p>
          <a:p>
            <a:r>
              <a:rPr lang="en-GB" b="1" dirty="0" smtClean="0"/>
              <a:t>Participants surpass themselves </a:t>
            </a:r>
            <a:r>
              <a:rPr lang="hu-HU" b="1" dirty="0" smtClean="0"/>
              <a:t> - </a:t>
            </a:r>
            <a:r>
              <a:rPr lang="en-GB" b="1" dirty="0" smtClean="0"/>
              <a:t>they</a:t>
            </a:r>
            <a:r>
              <a:rPr lang="hu-HU" b="1" dirty="0" smtClean="0"/>
              <a:t> told</a:t>
            </a:r>
            <a:endParaRPr lang="en-GB" b="1" dirty="0" smtClean="0"/>
          </a:p>
          <a:p>
            <a:r>
              <a:rPr lang="en-GB" b="1" dirty="0" smtClean="0"/>
              <a:t>Thinking to solve the problems in team</a:t>
            </a:r>
            <a:endParaRPr lang="hu-HU" b="1" dirty="0" smtClean="0"/>
          </a:p>
          <a:p>
            <a:r>
              <a:rPr lang="en-GB" b="1" dirty="0" smtClean="0"/>
              <a:t>Network issue  to know and help each other</a:t>
            </a:r>
          </a:p>
          <a:p>
            <a:r>
              <a:rPr lang="en-GB" b="1" dirty="0" smtClean="0"/>
              <a:t>Learn the way to reach compromise</a:t>
            </a:r>
          </a:p>
          <a:p>
            <a:r>
              <a:rPr lang="hu-HU" b="1" dirty="0" smtClean="0"/>
              <a:t>P</a:t>
            </a:r>
            <a:r>
              <a:rPr lang="en-GB" b="1" dirty="0" err="1" smtClean="0"/>
              <a:t>articipants</a:t>
            </a:r>
            <a:r>
              <a:rPr lang="en-GB" b="1" dirty="0" smtClean="0"/>
              <a:t> became much more open for volunteer activities</a:t>
            </a:r>
            <a:r>
              <a:rPr lang="hu-HU" b="1" dirty="0" smtClean="0"/>
              <a:t> b</a:t>
            </a:r>
            <a:r>
              <a:rPr lang="en-GB" b="1" dirty="0" smtClean="0"/>
              <a:t>y interactive dialogue  and situation games on volunteering</a:t>
            </a:r>
          </a:p>
          <a:p>
            <a:endParaRPr lang="hu-H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457200" y="188640"/>
            <a:ext cx="8229600" cy="720080"/>
          </a:xfrm>
        </p:spPr>
        <p:txBody>
          <a:bodyPr>
            <a:normAutofit fontScale="90000"/>
          </a:bodyPr>
          <a:lstStyle/>
          <a:p>
            <a:pPr algn="ctr"/>
            <a:r>
              <a:rPr lang="hu-HU" b="1" dirty="0" smtClean="0">
                <a:solidFill>
                  <a:schemeClr val="tx1"/>
                </a:solidFill>
              </a:rPr>
              <a:t>F</a:t>
            </a:r>
            <a:r>
              <a:rPr lang="en-GB" b="1" dirty="0" err="1" smtClean="0">
                <a:solidFill>
                  <a:schemeClr val="tx1"/>
                </a:solidFill>
              </a:rPr>
              <a:t>eedback</a:t>
            </a:r>
            <a:r>
              <a:rPr lang="hu-HU" b="1" dirty="0" smtClean="0">
                <a:solidFill>
                  <a:schemeClr val="tx1"/>
                </a:solidFill>
              </a:rPr>
              <a:t>…</a:t>
            </a:r>
            <a:endParaRPr lang="hu-HU" b="1" dirty="0">
              <a:solidFill>
                <a:schemeClr val="tx1"/>
              </a:solidFill>
            </a:endParaRPr>
          </a:p>
        </p:txBody>
      </p:sp>
      <p:sp>
        <p:nvSpPr>
          <p:cNvPr id="3" name="Tartalom helye 2"/>
          <p:cNvSpPr>
            <a:spLocks noGrp="1"/>
          </p:cNvSpPr>
          <p:nvPr>
            <p:ph idx="1"/>
          </p:nvPr>
        </p:nvSpPr>
        <p:spPr>
          <a:xfrm>
            <a:off x="457200" y="1124744"/>
            <a:ext cx="8229600" cy="5040560"/>
          </a:xfrm>
        </p:spPr>
        <p:txBody>
          <a:bodyPr>
            <a:normAutofit lnSpcReduction="10000"/>
          </a:bodyPr>
          <a:lstStyle/>
          <a:p>
            <a:r>
              <a:rPr lang="en-GB" sz="2800" b="1" dirty="0" smtClean="0"/>
              <a:t>„Anyway, I have to say thank you to you because you made of our stay there </a:t>
            </a:r>
            <a:r>
              <a:rPr lang="en-GB" sz="2800" b="1" dirty="0" err="1" smtClean="0"/>
              <a:t>awsome</a:t>
            </a:r>
            <a:r>
              <a:rPr lang="en-GB" sz="2800" b="1" dirty="0" smtClean="0"/>
              <a:t> and one of the best experiences in my life. All of you were excellent and you taught us very important values that we never forget as the volunteer work. And also you made my </a:t>
            </a:r>
            <a:r>
              <a:rPr lang="en-GB" sz="2800" b="1" dirty="0" err="1" smtClean="0"/>
              <a:t>presidence</a:t>
            </a:r>
            <a:r>
              <a:rPr lang="en-GB" sz="2800" b="1" dirty="0" smtClean="0"/>
              <a:t> a really great experience, I looked as a TV </a:t>
            </a:r>
            <a:r>
              <a:rPr lang="en-GB" sz="2800" b="1" dirty="0" err="1" smtClean="0"/>
              <a:t>presentor</a:t>
            </a:r>
            <a:r>
              <a:rPr lang="en-GB" sz="2800" b="1" dirty="0" smtClean="0"/>
              <a:t> but I loved it ;). I really hope I could come back to the camp and see all again. „</a:t>
            </a:r>
          </a:p>
          <a:p>
            <a:r>
              <a:rPr lang="en-GB" sz="2800" b="1" dirty="0" smtClean="0"/>
              <a:t>Lots of kisses and hugs for you.</a:t>
            </a:r>
          </a:p>
          <a:p>
            <a:r>
              <a:rPr lang="en-GB" sz="2800" b="1" dirty="0" smtClean="0"/>
              <a:t>Paula :D</a:t>
            </a:r>
          </a:p>
          <a:p>
            <a:endParaRPr lang="hu-H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6" name="Cím 5"/>
          <p:cNvSpPr>
            <a:spLocks noGrp="1"/>
          </p:cNvSpPr>
          <p:nvPr>
            <p:ph type="title"/>
          </p:nvPr>
        </p:nvSpPr>
        <p:spPr>
          <a:xfrm>
            <a:off x="457200" y="332656"/>
            <a:ext cx="8229600" cy="1224136"/>
          </a:xfrm>
        </p:spPr>
        <p:txBody>
          <a:bodyPr>
            <a:normAutofit/>
          </a:bodyPr>
          <a:lstStyle/>
          <a:p>
            <a:pPr algn="ctr"/>
            <a:r>
              <a:rPr lang="hu-HU" sz="3600" b="1" dirty="0" smtClean="0">
                <a:solidFill>
                  <a:schemeClr val="tx1"/>
                </a:solidFill>
              </a:rPr>
              <a:t>JOINT US TO HELP OTHERS</a:t>
            </a:r>
            <a:endParaRPr lang="hu-HU" sz="3600" b="1" dirty="0">
              <a:solidFill>
                <a:schemeClr val="tx1"/>
              </a:solidFill>
            </a:endParaRPr>
          </a:p>
        </p:txBody>
      </p:sp>
      <p:sp>
        <p:nvSpPr>
          <p:cNvPr id="7" name="Tartalom helye 6"/>
          <p:cNvSpPr>
            <a:spLocks noGrp="1"/>
          </p:cNvSpPr>
          <p:nvPr>
            <p:ph idx="1"/>
          </p:nvPr>
        </p:nvSpPr>
        <p:spPr/>
        <p:txBody>
          <a:bodyPr/>
          <a:lstStyle/>
          <a:p>
            <a:r>
              <a:rPr lang="en-GB" b="1" dirty="0" smtClean="0"/>
              <a:t>Conference</a:t>
            </a:r>
          </a:p>
          <a:p>
            <a:r>
              <a:rPr lang="en-GB" b="1" dirty="0" smtClean="0"/>
              <a:t>Mixed groups with twin cities</a:t>
            </a:r>
          </a:p>
          <a:p>
            <a:r>
              <a:rPr lang="en-GB" b="1" dirty="0" smtClean="0"/>
              <a:t>Cross-border exchanging views</a:t>
            </a:r>
          </a:p>
          <a:p>
            <a:r>
              <a:rPr lang="en-GB" b="1" dirty="0" smtClean="0"/>
              <a:t>Participants have the main role with interactive dialogue and games</a:t>
            </a:r>
          </a:p>
          <a:p>
            <a:r>
              <a:rPr lang="en-GB" b="1" dirty="0" smtClean="0"/>
              <a:t>Tasks to be solved by participants</a:t>
            </a:r>
          </a:p>
          <a:p>
            <a:r>
              <a:rPr lang="en-GB" b="1" dirty="0" smtClean="0"/>
              <a:t>European policy through their eyes</a:t>
            </a:r>
          </a:p>
          <a:p>
            <a:r>
              <a:rPr lang="en-GB" b="1" dirty="0" smtClean="0"/>
              <a:t>Volunteer activities – bridge to help  each other and to understand each other</a:t>
            </a:r>
            <a:r>
              <a:rPr lang="hu-HU" b="1" dirty="0" smtClean="0"/>
              <a:t> </a:t>
            </a:r>
          </a:p>
          <a:p>
            <a:endParaRPr lang="hu-HU" b="1" dirty="0" smtClean="0"/>
          </a:p>
          <a:p>
            <a:endParaRPr lang="hu-HU" b="1" dirty="0" smtClean="0"/>
          </a:p>
          <a:p>
            <a:endParaRPr lang="hu-HU" b="1" dirty="0" smtClean="0"/>
          </a:p>
          <a:p>
            <a:endParaRPr lang="hu-HU" b="1" dirty="0" smtClean="0"/>
          </a:p>
          <a:p>
            <a:endParaRPr lang="hu-HU" b="1" dirty="0" smtClean="0"/>
          </a:p>
          <a:p>
            <a:endParaRPr lang="hu-HU" b="1" dirty="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2" name="Kép 1" descr="IMG_5721.JPG"/>
          <p:cNvPicPr>
            <a:picLocks noChangeAspect="1"/>
          </p:cNvPicPr>
          <p:nvPr/>
        </p:nvPicPr>
        <p:blipFill>
          <a:blip r:embed="rId3" cstate="print"/>
          <a:stretch>
            <a:fillRect/>
          </a:stretch>
        </p:blipFill>
        <p:spPr>
          <a:xfrm>
            <a:off x="0" y="381000"/>
            <a:ext cx="9144000" cy="6096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5" name="Cím 4"/>
          <p:cNvSpPr>
            <a:spLocks noGrp="1"/>
          </p:cNvSpPr>
          <p:nvPr>
            <p:ph type="title"/>
          </p:nvPr>
        </p:nvSpPr>
        <p:spPr>
          <a:xfrm>
            <a:off x="4716016" y="476672"/>
            <a:ext cx="3970784" cy="864096"/>
          </a:xfrm>
        </p:spPr>
        <p:txBody>
          <a:bodyPr>
            <a:normAutofit/>
          </a:bodyPr>
          <a:lstStyle/>
          <a:p>
            <a:pPr algn="ctr"/>
            <a:r>
              <a:rPr lang="hu-HU" sz="3600" b="1" dirty="0" err="1" smtClean="0">
                <a:solidFill>
                  <a:schemeClr val="tx1"/>
                </a:solidFill>
              </a:rPr>
              <a:t>volunteering</a:t>
            </a:r>
            <a:endParaRPr lang="hu-HU" sz="3600" b="1" dirty="0">
              <a:solidFill>
                <a:schemeClr val="tx1"/>
              </a:solidFill>
            </a:endParaRPr>
          </a:p>
        </p:txBody>
      </p:sp>
      <p:pic>
        <p:nvPicPr>
          <p:cNvPr id="8" name="Tartalom helye 7" descr="IMG_4782.JPG"/>
          <p:cNvPicPr>
            <a:picLocks noGrp="1" noChangeAspect="1"/>
          </p:cNvPicPr>
          <p:nvPr>
            <p:ph sz="half" idx="1"/>
          </p:nvPr>
        </p:nvPicPr>
        <p:blipFill>
          <a:blip r:embed="rId3" cstate="print"/>
          <a:stretch>
            <a:fillRect/>
          </a:stretch>
        </p:blipFill>
        <p:spPr>
          <a:xfrm rot="16456060">
            <a:off x="99144" y="1584337"/>
            <a:ext cx="4663466" cy="3457057"/>
          </a:xfrm>
        </p:spPr>
      </p:pic>
      <p:pic>
        <p:nvPicPr>
          <p:cNvPr id="12" name="Tartalom helye 11" descr="IMG_4831.JPG"/>
          <p:cNvPicPr>
            <a:picLocks noGrp="1" noChangeAspect="1"/>
          </p:cNvPicPr>
          <p:nvPr>
            <p:ph sz="half" idx="2"/>
          </p:nvPr>
        </p:nvPicPr>
        <p:blipFill>
          <a:blip r:embed="rId4" cstate="print"/>
          <a:stretch>
            <a:fillRect/>
          </a:stretch>
        </p:blipFill>
        <p:spPr>
          <a:xfrm>
            <a:off x="4261508" y="2276871"/>
            <a:ext cx="4286961" cy="354410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457200" y="260648"/>
            <a:ext cx="8229600" cy="1008112"/>
          </a:xfrm>
        </p:spPr>
        <p:txBody>
          <a:bodyPr>
            <a:normAutofit/>
          </a:bodyPr>
          <a:lstStyle/>
          <a:p>
            <a:pPr algn="ctr"/>
            <a:r>
              <a:rPr lang="en-GB" sz="4000" b="1" dirty="0" smtClean="0">
                <a:solidFill>
                  <a:schemeClr val="tx1"/>
                </a:solidFill>
              </a:rPr>
              <a:t>First aid</a:t>
            </a:r>
            <a:endParaRPr lang="en-GB" sz="4000" b="1" dirty="0">
              <a:solidFill>
                <a:schemeClr val="tx1"/>
              </a:solidFill>
            </a:endParaRPr>
          </a:p>
        </p:txBody>
      </p:sp>
      <p:pic>
        <p:nvPicPr>
          <p:cNvPr id="5" name="Tartalom helye 4" descr="IMG_5009.JPG"/>
          <p:cNvPicPr>
            <a:picLocks noGrp="1" noChangeAspect="1"/>
          </p:cNvPicPr>
          <p:nvPr>
            <p:ph sz="half" idx="1"/>
          </p:nvPr>
        </p:nvPicPr>
        <p:blipFill>
          <a:blip r:embed="rId3" cstate="print"/>
          <a:stretch>
            <a:fillRect/>
          </a:stretch>
        </p:blipFill>
        <p:spPr>
          <a:xfrm>
            <a:off x="251520" y="1412776"/>
            <a:ext cx="4316288" cy="3207147"/>
          </a:xfrm>
        </p:spPr>
      </p:pic>
      <p:pic>
        <p:nvPicPr>
          <p:cNvPr id="7" name="Tartalom helye 6" descr="IMG_5074.JPG"/>
          <p:cNvPicPr>
            <a:picLocks noGrp="1" noChangeAspect="1"/>
          </p:cNvPicPr>
          <p:nvPr>
            <p:ph sz="half" idx="2"/>
          </p:nvPr>
        </p:nvPicPr>
        <p:blipFill>
          <a:blip r:embed="rId4" cstate="print"/>
          <a:stretch>
            <a:fillRect/>
          </a:stretch>
        </p:blipFill>
        <p:spPr>
          <a:xfrm>
            <a:off x="4716016" y="3068960"/>
            <a:ext cx="4248472" cy="3312368"/>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461913" y="548680"/>
            <a:ext cx="3754760" cy="1512168"/>
          </a:xfrm>
        </p:spPr>
        <p:txBody>
          <a:bodyPr>
            <a:normAutofit fontScale="90000"/>
          </a:bodyPr>
          <a:lstStyle/>
          <a:p>
            <a:pPr algn="ctr"/>
            <a:r>
              <a:rPr lang="en-GB" sz="3600" b="1" dirty="0" smtClean="0">
                <a:solidFill>
                  <a:schemeClr val="tx1"/>
                </a:solidFill>
              </a:rPr>
              <a:t>Listen to the presentations carefully   </a:t>
            </a:r>
            <a:endParaRPr lang="en-GB" sz="3600" b="1" dirty="0">
              <a:solidFill>
                <a:schemeClr val="tx1"/>
              </a:solidFill>
            </a:endParaRPr>
          </a:p>
        </p:txBody>
      </p:sp>
      <p:pic>
        <p:nvPicPr>
          <p:cNvPr id="5" name="Tartalom helye 4" descr="IMG_5050.JPG"/>
          <p:cNvPicPr>
            <a:picLocks noGrp="1" noChangeAspect="1"/>
          </p:cNvPicPr>
          <p:nvPr>
            <p:ph sz="half" idx="1"/>
          </p:nvPr>
        </p:nvPicPr>
        <p:blipFill>
          <a:blip r:embed="rId3" cstate="print"/>
          <a:stretch>
            <a:fillRect/>
          </a:stretch>
        </p:blipFill>
        <p:spPr>
          <a:xfrm rot="694083">
            <a:off x="280550" y="2793249"/>
            <a:ext cx="4038600" cy="3207147"/>
          </a:xfrm>
        </p:spPr>
      </p:pic>
      <p:pic>
        <p:nvPicPr>
          <p:cNvPr id="6" name="Tartalom helye 5" descr="IMG_5304.JPG"/>
          <p:cNvPicPr>
            <a:picLocks noGrp="1" noChangeAspect="1"/>
          </p:cNvPicPr>
          <p:nvPr>
            <p:ph sz="half" idx="2"/>
          </p:nvPr>
        </p:nvPicPr>
        <p:blipFill>
          <a:blip r:embed="rId4" cstate="print"/>
          <a:stretch>
            <a:fillRect/>
          </a:stretch>
        </p:blipFill>
        <p:spPr>
          <a:xfrm rot="20355863">
            <a:off x="4153072" y="1675997"/>
            <a:ext cx="4357346" cy="331187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3" name="Kép 2" descr="IMG_5015.JPG"/>
          <p:cNvPicPr>
            <a:picLocks noChangeAspect="1"/>
          </p:cNvPicPr>
          <p:nvPr/>
        </p:nvPicPr>
        <p:blipFill>
          <a:blip r:embed="rId3" cstate="print"/>
          <a:stretch>
            <a:fillRect/>
          </a:stretch>
        </p:blipFill>
        <p:spPr>
          <a:xfrm>
            <a:off x="0" y="332656"/>
            <a:ext cx="9144000" cy="614434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3" name="Kép 2" descr="IMG_5179.JPG"/>
          <p:cNvPicPr>
            <a:picLocks noChangeAspect="1"/>
          </p:cNvPicPr>
          <p:nvPr/>
        </p:nvPicPr>
        <p:blipFill>
          <a:blip r:embed="rId3" cstate="print"/>
          <a:stretch>
            <a:fillRect/>
          </a:stretch>
        </p:blipFill>
        <p:spPr>
          <a:xfrm>
            <a:off x="0" y="381000"/>
            <a:ext cx="9144000" cy="6096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rot="660353">
            <a:off x="4788024" y="704088"/>
            <a:ext cx="3898776" cy="996720"/>
          </a:xfrm>
        </p:spPr>
        <p:txBody>
          <a:bodyPr>
            <a:normAutofit/>
          </a:bodyPr>
          <a:lstStyle/>
          <a:p>
            <a:pPr algn="ctr"/>
            <a:r>
              <a:rPr lang="en-GB" sz="3600" b="1" dirty="0" smtClean="0">
                <a:solidFill>
                  <a:schemeClr val="tx1"/>
                </a:solidFill>
              </a:rPr>
              <a:t>Situation  practice</a:t>
            </a:r>
            <a:endParaRPr lang="en-GB" sz="3600" b="1" dirty="0">
              <a:solidFill>
                <a:schemeClr val="tx1"/>
              </a:solidFill>
            </a:endParaRPr>
          </a:p>
        </p:txBody>
      </p:sp>
      <p:pic>
        <p:nvPicPr>
          <p:cNvPr id="5" name="Tartalom helye 4" descr="IMG_5160.JPG"/>
          <p:cNvPicPr>
            <a:picLocks noGrp="1" noChangeAspect="1"/>
          </p:cNvPicPr>
          <p:nvPr>
            <p:ph sz="half" idx="1"/>
          </p:nvPr>
        </p:nvPicPr>
        <p:blipFill>
          <a:blip r:embed="rId3" cstate="print"/>
          <a:stretch>
            <a:fillRect/>
          </a:stretch>
        </p:blipFill>
        <p:spPr>
          <a:xfrm rot="20887320">
            <a:off x="263071" y="716422"/>
            <a:ext cx="4038600" cy="2976345"/>
          </a:xfrm>
        </p:spPr>
      </p:pic>
      <p:pic>
        <p:nvPicPr>
          <p:cNvPr id="6" name="Tartalom helye 5" descr="IMG_5237.JPG"/>
          <p:cNvPicPr>
            <a:picLocks noGrp="1" noChangeAspect="1"/>
          </p:cNvPicPr>
          <p:nvPr>
            <p:ph sz="half" idx="2"/>
          </p:nvPr>
        </p:nvPicPr>
        <p:blipFill>
          <a:blip r:embed="rId4" cstate="print"/>
          <a:stretch>
            <a:fillRect/>
          </a:stretch>
        </p:blipFill>
        <p:spPr>
          <a:xfrm rot="213649">
            <a:off x="4216673" y="2422135"/>
            <a:ext cx="4680428" cy="3303888"/>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Áramlás">
  <a:themeElements>
    <a:clrScheme name="Áramlás">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Áramlás">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534</TotalTime>
  <Words>281</Words>
  <Application>Microsoft Office PowerPoint</Application>
  <PresentationFormat>Diavetítés a képernyőre (4:3 oldalarány)</PresentationFormat>
  <Paragraphs>56</Paragraphs>
  <Slides>18</Slides>
  <Notes>18</Notes>
  <HiddenSlides>0</HiddenSlides>
  <MMClips>0</MMClips>
  <ScaleCrop>false</ScaleCrop>
  <HeadingPairs>
    <vt:vector size="4" baseType="variant">
      <vt:variant>
        <vt:lpstr>Téma</vt:lpstr>
      </vt:variant>
      <vt:variant>
        <vt:i4>1</vt:i4>
      </vt:variant>
      <vt:variant>
        <vt:lpstr>Diacímek</vt:lpstr>
      </vt:variant>
      <vt:variant>
        <vt:i4>18</vt:i4>
      </vt:variant>
    </vt:vector>
  </HeadingPairs>
  <TitlesOfParts>
    <vt:vector size="19" baseType="lpstr">
      <vt:lpstr>Áramlás</vt:lpstr>
      <vt:lpstr>„DUTIES, TASKS, GENERATIONS – NEW ASPACTS OF VOLUNTEERING FROM THE PAST TO THE FUTURE” „AZ ÖNKÉNTESSÉG  FORMÁI A MÚLTBAN  ÉS A JÖVŐBEN”  JOINT US TO HELP OTHERS 2013. </vt:lpstr>
      <vt:lpstr>JOINT US TO HELP OTHERS</vt:lpstr>
      <vt:lpstr>3. dia</vt:lpstr>
      <vt:lpstr>volunteering</vt:lpstr>
      <vt:lpstr>First aid</vt:lpstr>
      <vt:lpstr>Listen to the presentations carefully   </vt:lpstr>
      <vt:lpstr>7. dia</vt:lpstr>
      <vt:lpstr>8. dia</vt:lpstr>
      <vt:lpstr>Situation  practice</vt:lpstr>
      <vt:lpstr>Joint us</vt:lpstr>
      <vt:lpstr>Cities introductions</vt:lpstr>
      <vt:lpstr>Plenary session of the Committee of the Regions</vt:lpstr>
      <vt:lpstr>13. dia</vt:lpstr>
      <vt:lpstr>14. dia</vt:lpstr>
      <vt:lpstr>15. dia</vt:lpstr>
      <vt:lpstr>Mixed groups</vt:lpstr>
      <vt:lpstr>Results</vt:lpstr>
      <vt:lpstr>Feedback…</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hszabo</dc:creator>
  <cp:lastModifiedBy>Valued Acer Customer</cp:lastModifiedBy>
  <cp:revision>106</cp:revision>
  <dcterms:created xsi:type="dcterms:W3CDTF">2013-10-09T13:20:57Z</dcterms:created>
  <dcterms:modified xsi:type="dcterms:W3CDTF">2013-11-30T19:52:01Z</dcterms:modified>
</cp:coreProperties>
</file>