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  <p:sldMasterId id="2147483688" r:id="rId2"/>
  </p:sldMasterIdLst>
  <p:notesMasterIdLst>
    <p:notesMasterId r:id="rId35"/>
  </p:notesMasterIdLst>
  <p:handoutMasterIdLst>
    <p:handoutMasterId r:id="rId36"/>
  </p:handoutMasterIdLst>
  <p:sldIdLst>
    <p:sldId id="256" r:id="rId3"/>
    <p:sldId id="257" r:id="rId4"/>
    <p:sldId id="280" r:id="rId5"/>
    <p:sldId id="294" r:id="rId6"/>
    <p:sldId id="295" r:id="rId7"/>
    <p:sldId id="296" r:id="rId8"/>
    <p:sldId id="297" r:id="rId9"/>
    <p:sldId id="298" r:id="rId10"/>
    <p:sldId id="299" r:id="rId11"/>
    <p:sldId id="300" r:id="rId12"/>
    <p:sldId id="307" r:id="rId13"/>
    <p:sldId id="281" r:id="rId14"/>
    <p:sldId id="283" r:id="rId15"/>
    <p:sldId id="285" r:id="rId16"/>
    <p:sldId id="286" r:id="rId17"/>
    <p:sldId id="288" r:id="rId18"/>
    <p:sldId id="289" r:id="rId19"/>
    <p:sldId id="301" r:id="rId20"/>
    <p:sldId id="290" r:id="rId21"/>
    <p:sldId id="291" r:id="rId22"/>
    <p:sldId id="308" r:id="rId23"/>
    <p:sldId id="302" r:id="rId24"/>
    <p:sldId id="304" r:id="rId25"/>
    <p:sldId id="305" r:id="rId26"/>
    <p:sldId id="311" r:id="rId27"/>
    <p:sldId id="292" r:id="rId28"/>
    <p:sldId id="310" r:id="rId29"/>
    <p:sldId id="309" r:id="rId30"/>
    <p:sldId id="303" r:id="rId31"/>
    <p:sldId id="263" r:id="rId32"/>
    <p:sldId id="312" r:id="rId33"/>
    <p:sldId id="293" r:id="rId34"/>
  </p:sldIdLst>
  <p:sldSz cx="8640763" cy="6480175"/>
  <p:notesSz cx="7099300" cy="10234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41" userDrawn="1">
          <p15:clr>
            <a:srgbClr val="A4A3A4"/>
          </p15:clr>
        </p15:guide>
        <p15:guide id="2" pos="272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80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485" autoAdjust="0"/>
    <p:restoredTop sz="81520" autoAdjust="0"/>
  </p:normalViewPr>
  <p:slideViewPr>
    <p:cSldViewPr snapToGrid="0">
      <p:cViewPr>
        <p:scale>
          <a:sx n="160" d="100"/>
          <a:sy n="160" d="100"/>
        </p:scale>
        <p:origin x="444" y="-768"/>
      </p:cViewPr>
      <p:guideLst>
        <p:guide orient="horz" pos="2041"/>
        <p:guide pos="272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heme" Target="theme/them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 txBox="1">
            <a:spLocks noGrp="1"/>
          </p:cNvSpPr>
          <p:nvPr>
            <p:ph type="hdr" sz="quarter"/>
          </p:nvPr>
        </p:nvSpPr>
        <p:spPr>
          <a:xfrm>
            <a:off x="1" y="0"/>
            <a:ext cx="3080890" cy="511395"/>
          </a:xfrm>
          <a:prstGeom prst="rect">
            <a:avLst/>
          </a:prstGeom>
          <a:noFill/>
          <a:ln>
            <a:noFill/>
          </a:ln>
        </p:spPr>
        <p:txBody>
          <a:bodyPr vert="horz" wrap="square" lIns="85468" tIns="42734" rIns="85468" bIns="42734" anchorCtr="0" compatLnSpc="0">
            <a:noAutofit/>
          </a:bodyPr>
          <a:lstStyle/>
          <a:p>
            <a:pPr hangingPunct="0">
              <a:defRPr sz="1400"/>
            </a:pPr>
            <a:endParaRPr lang="hu-HU" sz="1300">
              <a:solidFill>
                <a:srgbClr val="FFFFFF"/>
              </a:solidFill>
              <a:latin typeface="Arial" pitchFamily="18"/>
              <a:ea typeface="Arial Unicode MS" pitchFamily="2"/>
              <a:cs typeface="Mangal" pitchFamily="2"/>
            </a:endParaRPr>
          </a:p>
        </p:txBody>
      </p:sp>
      <p:sp>
        <p:nvSpPr>
          <p:cNvPr id="3" name="Dátum helye 2"/>
          <p:cNvSpPr txBox="1">
            <a:spLocks noGrp="1"/>
          </p:cNvSpPr>
          <p:nvPr>
            <p:ph type="dt" sz="quarter" idx="1"/>
          </p:nvPr>
        </p:nvSpPr>
        <p:spPr>
          <a:xfrm>
            <a:off x="4018377" y="0"/>
            <a:ext cx="3080890" cy="511395"/>
          </a:xfrm>
          <a:prstGeom prst="rect">
            <a:avLst/>
          </a:prstGeom>
          <a:noFill/>
          <a:ln>
            <a:noFill/>
          </a:ln>
        </p:spPr>
        <p:txBody>
          <a:bodyPr vert="horz" wrap="square" lIns="85468" tIns="42734" rIns="85468" bIns="42734" anchorCtr="0" compatLnSpc="0">
            <a:noAutofit/>
          </a:bodyPr>
          <a:lstStyle/>
          <a:p>
            <a:pPr algn="r" hangingPunct="0">
              <a:defRPr sz="1400"/>
            </a:pPr>
            <a:endParaRPr lang="hu-HU" sz="1300">
              <a:solidFill>
                <a:srgbClr val="FFFFFF"/>
              </a:solidFill>
              <a:latin typeface="Arial" pitchFamily="18"/>
              <a:ea typeface="Arial Unicode MS" pitchFamily="2"/>
              <a:cs typeface="Mangal" pitchFamily="2"/>
            </a:endParaRPr>
          </a:p>
        </p:txBody>
      </p:sp>
      <p:sp>
        <p:nvSpPr>
          <p:cNvPr id="4" name="Élőláb helye 3"/>
          <p:cNvSpPr txBox="1">
            <a:spLocks noGrp="1"/>
          </p:cNvSpPr>
          <p:nvPr>
            <p:ph type="ftr" sz="quarter" idx="2"/>
          </p:nvPr>
        </p:nvSpPr>
        <p:spPr>
          <a:xfrm>
            <a:off x="1" y="9723052"/>
            <a:ext cx="3080890" cy="511395"/>
          </a:xfrm>
          <a:prstGeom prst="rect">
            <a:avLst/>
          </a:prstGeom>
          <a:noFill/>
          <a:ln>
            <a:noFill/>
          </a:ln>
        </p:spPr>
        <p:txBody>
          <a:bodyPr vert="horz" wrap="square" lIns="85468" tIns="42734" rIns="85468" bIns="42734" anchor="b" anchorCtr="0" compatLnSpc="0">
            <a:noAutofit/>
          </a:bodyPr>
          <a:lstStyle/>
          <a:p>
            <a:pPr hangingPunct="0">
              <a:defRPr sz="1400"/>
            </a:pPr>
            <a:endParaRPr lang="hu-HU" sz="1300">
              <a:solidFill>
                <a:srgbClr val="FFFFFF"/>
              </a:solidFill>
              <a:latin typeface="Arial" pitchFamily="18"/>
              <a:ea typeface="Arial Unicode MS" pitchFamily="2"/>
              <a:cs typeface="Mangal" pitchFamily="2"/>
            </a:endParaRPr>
          </a:p>
        </p:txBody>
      </p:sp>
      <p:sp>
        <p:nvSpPr>
          <p:cNvPr id="5" name="Dia számának helye 4"/>
          <p:cNvSpPr txBox="1">
            <a:spLocks noGrp="1"/>
          </p:cNvSpPr>
          <p:nvPr>
            <p:ph type="sldNum" sz="quarter" idx="3"/>
          </p:nvPr>
        </p:nvSpPr>
        <p:spPr>
          <a:xfrm>
            <a:off x="4018377" y="9723052"/>
            <a:ext cx="3080890" cy="511395"/>
          </a:xfrm>
          <a:prstGeom prst="rect">
            <a:avLst/>
          </a:prstGeom>
          <a:noFill/>
          <a:ln>
            <a:noFill/>
          </a:ln>
        </p:spPr>
        <p:txBody>
          <a:bodyPr vert="horz" wrap="square" lIns="85468" tIns="42734" rIns="85468" bIns="42734" anchor="b" anchorCtr="0" compatLnSpc="0">
            <a:noAutofit/>
          </a:bodyPr>
          <a:lstStyle/>
          <a:p>
            <a:pPr algn="r" hangingPunct="0">
              <a:defRPr sz="1400"/>
            </a:pPr>
            <a:fld id="{E74DF23B-8607-45A1-AB84-5A92F34DFA35}" type="slidenum">
              <a:t>‹#›</a:t>
            </a:fld>
            <a:endParaRPr lang="hu-HU" sz="1300">
              <a:solidFill>
                <a:srgbClr val="FFFFFF"/>
              </a:solidFill>
              <a:latin typeface="Arial" pitchFamily="18"/>
              <a:ea typeface="Arial Unicode MS" pitchFamily="2"/>
              <a:cs typeface="Mangal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4818944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11:52:10.740"/>
    </inkml:context>
    <inkml:brush xml:id="br0">
      <inkml:brushProperty name="width" value="0.09701" units="cm"/>
      <inkml:brushProperty name="height" value="0.09701" units="cm"/>
      <inkml:brushProperty name="color" value="#548235"/>
    </inkml:brush>
  </inkml:definitions>
  <inkml:trace contextRef="#ctx0" brushRef="#br0">4162 1327 24575,'-84'-57'0,"34"22"0,-2 2 0,-84-40 0,108 58 0,1-1 0,1-1 0,0 0 0,1-3 0,-34-33 0,27 24 0,-1 1 0,-40-24 0,-109-45 0,79 40 0,12 6 0,50 28 0,0-1 0,-58-49 0,32 22 0,-8-3 0,-102-70 0,78 50 0,-148-75 0,217 134 0,-2 0 0,-44-13 0,42 17 0,10 2 0,0 2 0,-1 1 0,0 1 0,0 1 0,0 1 0,-1 1 0,-44 4 0,67-2 0,0 0 0,0 0 0,-1 1 0,1 0 0,0 0 0,1 0 0,-2 0 0,2 1 0,-1 0 0,0-1 0,0 1 0,1-1 0,-1 2 0,1-2 0,-3 5 0,-1 1 0,1-1 0,0 1 0,1 1 0,-4 9 0,-15 21 0,4-11 0,-21 45 0,2-3 0,-17 7 0,37-54 0,7-5 0,0 2 0,1-1 0,0 1 0,-6 21 0,-20 40 0,-36 51 0,46-89 0,-2-1 0,-1-1 0,-1-1 0,-66 60 0,27-30 0,36-36 0,-40 33 0,56-54 0,0-2 0,-1 0 0,-18 8 0,20-11 0,-1 1 0,1 1 0,1 0 0,-18 15 0,14-10 0,0 0 0,-33 15 0,17-8 0,27-18 0,0 1 0,0-2 0,-1 2 0,1-2 0,-1 0 0,0-1 0,0 1 0,1-1 0,-12-1 0,-1 0 0,0-1 0,-37-7 0,39 4 0,2-1 0,-1-1 0,1 0 0,0-2 0,0 0 0,1 0 0,0-1 0,-1-2 0,3 1 0,-1-2 0,1 0 0,-21-23 0,-135-154 0,152 167 0,14 16 0,0 0 0,-1 2 0,0-2 0,0 1 0,-6-5 0,-5-1-341,1 0 0,1-2-1,-24-28 1,27 28-6485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0T12:43:15.504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269 1 24575,'-269'0'-1365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0T12:44:49.981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3215 2208 24575,'-4'-3'0,"-1"0"0,0 1 0,0 0 0,0-1 0,1 2 0,-1-1 0,-1 0 0,1 2 0,-5-3 0,-15-3 0,-42-19 0,-55-15 0,71 19 0,5 1 0,13 7 0,27 10 0,-1-1 0,-1 2 0,1 0 0,-10-3 0,-12-1 0,-1-2 0,-46-20 0,-30-8 0,84 30 0,0-2 0,0-1 0,-35-20 0,56 29 0,0-1 0,-1 0 0,1 0 0,1 0 0,-1 1 0,0-1 0,0-1 0,0 1 0,1 0 0,0 0 0,-1 0 0,1-1 0,-1 2 0,1-2 0,-1 1 0,1 0 0,0 0 0,-1-1 0,1 1 0,0 0 0,0-1 0,0 1 0,0 0 0,1-1 0,-1 1 0,0 0 0,1 0 0,-1-1 0,1 1 0,-1 0 0,1 0 0,-1-1 0,2 0 0,26-46 0,-20 39 0,5-11 0,-6 12 0,-2 1 0,0-1 0,1-1 0,4-12 0,-9 19 0,0 1 0,-1 0 0,1-1 0,-1 1 0,1 0 0,-1-1 0,0 1 0,0 0 0,1-1 0,-1 0 0,0 1 0,-1 0 0,1-1 0,0 1 0,0 0 0,-1-1 0,1 1 0,-1 0 0,0-1 0,1 1 0,-1 0 0,1-1 0,-1 2 0,0-2 0,0 1 0,0-1 0,1 2 0,-1-1 0,-1 0 0,1 0 0,1 0 0,-2 0 0,1 0 0,0 0 0,0 1 0,-2-1 0,-17-8 0,0 1 0,0 1 0,-34-7 0,8 2 0,-138-41 0,17 3 0,7-3 0,-126-33 0,173 46 0,-2 1 0,90 31 0,0-1 0,-35-19 0,31 14 0,-33-11 0,42 17 0,1-1 0,-1 0 0,2-3 0,-19-12 0,1-3 0,-59-61 0,91 83 0,-53-57 0,-74-107 0,108 136 0,7 14 0,-27-26 0,28 30 0,0-1 0,-19-27 0,-52-66 0,72 90 0,-2 2 0,0 0 0,-30-26 0,31 30 0,-1-1 0,2 0 0,0-1 0,0 0 0,-16-27 0,-144-236 0,148 239 0,9 13-1365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0T12:44:51.337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108 0 24575,'0'12'14,"-2"0"-1,0 0 0,0 0 0,0 0 1,-2 0-1,0-1 0,0 1 1,-11 19-1,-2-1-756,-38 50 1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11:52:55.11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11:52:55.62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11:52:55.96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11:52:56.59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11:52:56.95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2T07:49:09.072"/>
    </inkml:context>
    <inkml:brush xml:id="br0">
      <inkml:brushProperty name="width" value="0.09701" units="cm"/>
      <inkml:brushProperty name="height" value="0.09701" units="cm"/>
      <inkml:brushProperty name="color" value="#E71224"/>
    </inkml:brush>
  </inkml:definitions>
  <inkml:trace contextRef="#ctx0" brushRef="#br0">214 1 24575,'1'31'0,"2"-1"0,0 0 0,15 60 0,41 84 0,-42-124 0,4-1 0,1 0 0,41 63 0,-51-91 0,0 1 0,-2 0 0,-1 1 0,0 1 0,9 43 0,-8-28 0,-5-23 0,14 69 0,-9-35 0,20 63 0,-11-44 0,2-10 0,-15-42 0,1-1 0,5 33 0,-9-31 0,28 129 0,-14-92 0,-8-30 0,-1 0 0,7 36 0,5 64 0,-11-70 0,-4-34 0,-3 0 0,2 27 0,-2-26 0,0 1 0,7 23 0,0 8 0,-1-1 0,-3-31 0,-2 0 0,1 26 0,-5 554 0,0-586 0,-1 0 0,-5 27 0,3-26 0,1 0 0,0 19 0,3 75 0,0 48 0,-11-103 0,8-42 0,0 2 0,-2 22 0,6 16 0,0-29 0,-4 45 0,2-63 0,0 0 0,-1 0 0,0 0 0,0 0 0,-1-1 0,1 2 0,-1-2 0,0 0 0,-1 0 0,-8 11 0,3-4 0,1 0 0,0 0 0,1 1 0,-10 24 0,11-24 0,1 0 0,-2 0 0,-1-1 0,1 0 0,-12 13 0,-170 183 0,165-182 0,-12 10 0,24-25 0,1 0 0,0 0 0,-10 15 0,-15 15 0,-93 110 0,105-122 0,2 1 0,1 1 0,3 1 0,-28 62 0,42-81 0,0 1 0,2 0 0,0 0 0,1-1 0,0 2 0,1-1 0,1 0 0,0 0 0,1 0 0,0 0 0,2 0 0,5 14 0,-1-13 0,1 0 0,1-1 0,1 1 0,0-2 0,1 1 0,0-1 0,26 21 0,7 9 0,-45-44 0,36 36 0,-3 2 0,53 76 0,-68-88 0,1-2 0,2 0 0,0-1 0,41 33 0,-25-24 0,110 93 0,-97-82 0,73 60 0,-113-94 0,0-1 0,14 18 0,15 13 0,-22-23 0,0 1 0,-1 0 0,15 23 0,28 29 0,-38-47 0,-2 2 0,-1-1 0,0 1 0,-3 1 0,18 36 0,-7-12 0,2-3 0,43 56 0,-37-55 0,52 93 0,-25-26 0,-34-68 0,-2 2 0,-2 1 0,21 66 0,-40-102 0,2 0 0,0 0 0,8 14 0,14 29 0,32 113 0,-39-113 0,-11-28 0,0-2 0,24 45 0,-23-52 0,-2 1 0,-1 0 0,-1 1 0,0 0 0,5 35 0,-7-30 0,1 0 0,1-1 0,15 33 0,-22-56 0,74 139 0,-68-128-1365,0-1-5461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2T08:31:47.562"/>
    </inkml:context>
    <inkml:brush xml:id="br0">
      <inkml:brushProperty name="width" value="0.09701" units="cm"/>
      <inkml:brushProperty name="height" value="0.09701" units="cm"/>
      <inkml:brushProperty name="color" value="#E71224"/>
    </inkml:brush>
  </inkml:definitions>
  <inkml:trace contextRef="#ctx0" brushRef="#br0">5644 0 24575,'-69'74'0,"41"-44"0,-1 0 0,-1-1 0,-42 31 0,30-28 0,26-19 0,-1-1 0,-22 13 0,8-6 0,1 0 0,-51 46 0,49-37 0,-53 34 0,-44 34 0,44-31 0,18-11 0,-84 84 0,9-7 0,41-49 0,-95 76 0,128-109 0,-67 66 0,28-30 0,78-61 0,20-16 0,0-1 0,0 2 0,-8 9 0,-21 23 0,-2-2 0,-1-1 0,-87 61 0,52-44 0,-31 23 0,79-58 0,20-14 0,1 0 0,0-1 0,0 1 0,0 0 0,-9 12 0,5-4 0,-2 0 0,1-2 0,-19 14 0,-6 7 0,23-19 0,-6 7 0,-1 0 0,-1-2 0,0-1 0,-1-1 0,-48 26 0,22-21 0,0-2 0,-1-2 0,-73 15 0,75-19 0,36-10 0,-1 0 0,1-1 0,-1 1 0,-15 0 0,-15 0 0,0 4 0,1 1 0,0 2 0,-41 17 0,8-4 0,-257 71 0,285-84 0,30-7 0,0 0 0,0 1 0,-21 10 0,-71 28 0,49-22 0,9-4 0,-80 16 0,-9 2 0,-81 14 0,167-39 0,34-6 0,2 2 0,-2 0 0,-18 11 0,-39 11 0,-8 0 0,56-17 0,-46 10 0,44-12 0,0 1 0,0 1 0,-31 17 0,-41 15 0,-22 11 0,57-22 0,53-25 0,0 1 0,-1-1 0,3 2 0,-2 1 0,1-1 0,1 2 0,0 0 0,1 0 0,-14 19 0,16-12 0,2 0 0,0 0 0,1 1 0,1 0 0,1 1 0,0-1 0,-1 28 0,4-26 0,2 0 0,0 0 0,2 0 0,0 1 0,1-2 0,1 1 0,1-1 0,2 1 0,-1-1 0,19 37 0,-22-53 12,0 0 0,-1 0-1,1 0 1,0 0 0,1 0-1,-1 0 1,0-1 0,6 4 0,-5-4-135,0-1 0,-1 1 1,0 0-1,-1 0 1,2 0-1,-2 1 1,1-1-1,-1 1 1,0 0-1,1-1 1,1 6-1,0 5-6703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0T12:42:33.162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0 24575,'8'2'0,"1"0"0,-1 0 0,0 0 0,0 1 0,0 1 0,0-1 0,11 7 0,-2-1 0,78 44 0,-83-47-112,-3-1-201,0-1 0,1 1-1,17 4 1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2T08:31:54.76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2T08:31:55.40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24575,'0'0'-8191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0T11:51:34.14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24575,'0'0'-8191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0T11:51:34.51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24575,'0'0'-8191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0T11:51:34.98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24575,'0'0'-8191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0T11:51:35.33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24575,'0'0'-8191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0T11:51:37.37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24575,'0'0'-8191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0T11:57:38.859"/>
    </inkml:context>
    <inkml:brush xml:id="br0">
      <inkml:brushProperty name="width" value="0.07056" units="cm"/>
      <inkml:brushProperty name="height" value="0.07056" units="cm"/>
      <inkml:brushProperty name="color" value="#E71224"/>
    </inkml:brush>
  </inkml:definitions>
  <inkml:trace contextRef="#ctx0" brushRef="#br0">1 70 24575,'17'-8'0,"-1"2"0,1 0 0,1 1 0,0 1 0,-1 0 0,24-1 0,66-18 0,-85 19 0,-16 2 0,-1 1 0,1 1 0,0-1 0,-1 0 0,1 1 0,0 0 0,8 2 0,-12-2 0,0 0 0,-1 1 0,1 0 0,0 0 0,0 0 0,-1 0 0,0 0 0,1 1 0,-1-1 0,1 0 0,-1 0 0,1 1 0,-2-1 0,2 1 0,-1-1 0,0 1 0,0 0 0,0-1 0,0 1 0,-1-1 0,1 2 0,-1-1 0,0-1 0,1 2 0,-1-2 0,0 1 0,1 3 0,2 33 0,-1 1 0,-5 47 0,1-8 0,2-19-1365,0-48-5461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0T11:57:42.96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285 1 24575,'3'23'0,"-1"-2"0,2 2 0,1-1 0,1 0 0,12 30 0,9 36 0,-20-67 0,-5-15 0,0 0 0,0 0 0,0 1 0,-1-1 0,1 10 0,-2-15 0,0 1 0,0-2 0,0 1 0,0 1 0,0-1 0,-1 0 0,1 0 0,-1 0 0,1 1 0,-1-2 0,1 1 0,0 1 0,-1-1 0,0-1 0,1 1 0,-1 1 0,0-1 0,1-1 0,-1 1 0,0 0 0,0 0 0,0-1 0,0 1 0,0-1 0,0 1 0,0-1 0,0 1 0,0 0 0,-1-1 0,2 0 0,-1 1 0,-1-1 0,1 0 0,0 1 0,-2-1 0,-32 2 0,1 0 0,-45-5 0,3 1 0,-29 14-1365,94-12-5461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0T11:57:46.63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0 201 24575,'27'11'0,"34"17"0,-34-15 0,33 12 0,-39-16 0,-19-7 0,1-1 0,0 0 0,-1 1 0,1-2 0,0 1 0,0 0 0,0 0 0,5 0 0,-7-1 0,1 0 0,-1-1 0,0 1 0,1-1 0,-1 1 0,0-1 0,0 0 0,1 1 0,-2 0 0,1-1 0,1 0 0,-1 0 0,-1 0 0,1 0 0,1 0 0,-1 0 0,-1 0 0,1 0 0,0 0 0,-1-1 0,1 1 0,0 0 0,0 0 0,-1-2 0,8-16 0,-1 0 0,-1-1 0,5-31 0,-6 27 0,13-41 0,7-1-1365,-24 55-5461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0T12:43:25.219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53 80 24575,'0'-4'0,"0"0"0,0 0 0,0 1 0,-1-1 0,-1 0 0,1 1 0,0-2 0,0 2 0,-4-6 0,5 8 0,-1 1 0,1-1 0,-1 0 0,1 1 0,0-1 0,0 1 0,-1 0 0,1 0 0,-1-1 0,0 1 0,1-1 0,-1 1 0,1-1 0,0 1 0,-1 0 0,0-1 0,0 1 0,1 0 0,-1 0 0,1 0 0,-1-1 0,1 1 0,-1 0 0,-1 0 0,1 1 0,0-1 0,-1 1 0,1 0 0,0 0 0,0 0 0,-1-1 0,2 1 0,-2 0 0,1 0 0,0 0 0,1-1 0,-1 2 0,0-1 0,0 0 0,0 0 0,0 2 0,-1 1 0,0-2 0,1 1 0,0 1 0,0-1 0,0 0 0,1 0 0,-1 1 0,1-1 0,-1 0 0,1 0 0,0 0 0,0 1 0,1-1 0,-1 0 0,1 0 0,-1 1 0,1-1 0,0 0 0,0 0 0,0 1 0,1-2 0,0 1 0,-1 0 0,3 4 0,-2-5 0,0 1 0,-1-1 0,2 1 0,-2-2 0,2 2 0,-2-1 0,2 0 0,-1-1 0,1 1 0,-1 0 0,0-1 0,1 1 0,0-1 0,-1 0 0,1 0 0,0 0 0,0 0 0,0-1 0,-1 1 0,1 0 0,1-1 0,-2 0 0,1 0 0,1 0 0,-2 0 0,1-1 0,5 0 0,-7 1 0,1-1 0,-1-1 0,0 1 0,1 1 0,-1-1 0,0-1 0,0 1 0,0 0 0,0 0 0,0-1 0,0 1 0,0 0 0,0-1 0,-1 1 0,1-1 0,0 1 0,-1 0 0,1-1 0,-1 0 0,1 1 0,-1-1 0,0 0 0,0 1 0,0-4 0,-2-48 0,1 36 0,1 14-62,0 1 0,-1-1 0,1 0 0,0 1 0,0-1 0,-1 1 0,0 0 0,0-1 0,0 1 0,1-1 0,-2 1 0,1-1-1,0 2 1,-1-2 0,0 1 0,1 0 0,-1 1 0,1-2 0,-1 2 0,-1-1 0,-2-2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0T11:57:48.71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24575,'2'0'0,"2"0"0,4 0 0,1 0 0,2 0 0,-1 2 0,-1 1 0,1 1 0,1 1 0,-1 1 0,1 0 0,-1 0 0,0 0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0T11:57:49.94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24575,'2'0'0,"2"2"0,1 2 0,3 2 0,0 1 0,1 1 0,2 0 0,0-3 0,0 2 0,-2 0 0,1 0 0,-2 0 0,0-1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0T12:14:15.04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 24575,'11'18'0,"1"0"0,0-1 0,0 0 0,19 17 0,28 38 0,-42-46 0,0 0 0,-3 1 0,0 1 0,17 53 0,-24-40 0,-7-35 0,1 1 0,-1-1 0,2 1 0,0-2 0,-1 2 0,1-1 0,5 11 0,6 7 0,-5-7 0,2-1 0,12 18 0,84 88 0,-91-104 0,-2 1 0,20 39 0,-24-42 0,0 1 0,0-1 0,2-1 0,0 0 0,18 18 0,-13-18 0,0 1 0,-1 1 0,0 0 0,-2 1 0,15 25 0,-16-24 0,1-1 0,2 0 0,-1-1 0,20 17 0,-11-12 0,20 28 0,28 43 0,-62-81 0,100 143 0,-78-117 0,-14-20 0,22 31 0,-26-31 0,1-1 0,0-1 0,18 15 0,133 114 0,-119-109 0,59 50 0,93 93 0,-147-137 0,97 61 0,-90-59 0,-41-30 0,1 0 0,24 13 0,-10-10 0,-1 2 0,-1 1 0,51 45 0,-27-14 0,120 85 0,-85-70 0,-64-49 0,80 60 0,14 14 0,-2-4 0,-71-50 0,-32-27 0,-1 1 0,0 0 0,18 22 0,-23-26 0,0 1 0,0-2 0,0 1 0,1-1 0,0 0 0,1-1 0,12 6 0,17 11 0,90 47 0,-25-14 0,-89-49 0,-1-1 0,2-1 0,-1 1 0,0-2 0,1 0 0,-1-1 0,1-1 0,18-1 0,-9 1 0,4 1 0,0-2 0,0 0 0,0-3 0,1 0 0,-1-1 0,0-3 0,-1 0 0,0-1 0,37-16 0,57-29 0,-74 31 0,-1-3 0,54-34 0,25-17 0,-42 19 0,-70 47 0,13-11 0,-18 13 0,0 0 0,0 2 0,16-10 0,-16 12 0,-1-2 0,0 0 0,-1 0 0,-1-1 0,9-7 0,12-12 0,73-73 0,-73 69 0,-3 9 0,1 0 0,45-31 0,-43 34 0,-1-1 0,40-38 0,44-34 0,-16 16 0,-51 37 0,1 2 0,1 2 0,84-47 0,24 0 0,-97 55 0,59-18 0,7 5 0,-66 23 0,-43 13 0,2-1 0,-1 0 0,-1-1 0,16-8 0,3-5 0,1 2 0,41-14 0,-48 23 0,0 1 0,30-3 0,-32 7 0,0-2 0,-1-1 0,25-9 0,-28 9 0,-1-1 0,1 2 0,24-2 0,22-4 0,15-4 0,-49 10 0,49-14 0,52-15 0,-110 25 0,14-4 0,-2-1 0,1-2 0,33-20 0,-63 32 0,1-1 0,1-1 0,-1 1 0,-1-1 0,1-1 0,-1 1 0,5-7 0,-9 11 0,-1-1 0,0 1 0,0 0 0,0-1 0,0 0 0,0 0 0,0 0 0,-1 1 0,0-1 0,0 1 0,1-2 0,-1 2 0,1-1 0,-1 0 0,0 0 0,0 0 0,0 1 0,-1-2 0,1 2 0,0-1 0,-1 0 0,1 0 0,0 0 0,-1 1 0,0-1 0,0 0 0,0 1 0,1-1 0,-2 1 0,1-1 0,0 0 0,0 2 0,-3-4 0,-26-14-1365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0T12:14:55.409"/>
    </inkml:context>
    <inkml:brush xml:id="br0">
      <inkml:brushProperty name="width" value="0.07056" units="cm"/>
      <inkml:brushProperty name="height" value="0.07056" units="cm"/>
      <inkml:brushProperty name="color" value="#E71224"/>
    </inkml:brush>
  </inkml:definitions>
  <inkml:trace contextRef="#ctx0" brushRef="#br0">0 70 24575,'17'-8'0,"-1"2"0,2 0 0,-1 1 0,1 1 0,-1 0 0,24-1 0,66-18 0,-85 19 0,-16 2 0,-1 1 0,1 1 0,0-1 0,-1 0 0,1 1 0,0 0 0,8 2 0,-12-2 0,0 0 0,0 1 0,0 0 0,-1 0 0,1 0 0,-1 0 0,1 0 0,-1 1 0,0-1 0,1 0 0,0 0 0,-1 1 0,0-1 0,0 1 0,0-1 0,0 1 0,0 0 0,0-1 0,0 1 0,0-1 0,-1 2 0,0-1 0,1-1 0,-1 2 0,0-2 0,1 1 0,-1 3 0,3 33 0,-1 1 0,-5 47 0,1-8 0,2-19-1365,0-48-5461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0T12:18:23.724"/>
    </inkml:context>
    <inkml:brush xml:id="br0">
      <inkml:brushProperty name="width" value="0.07056" units="cm"/>
      <inkml:brushProperty name="height" value="0.07056" units="cm"/>
      <inkml:brushProperty name="color" value="#E71224"/>
    </inkml:brush>
  </inkml:definitions>
  <inkml:trace contextRef="#ctx0" brushRef="#br0">1 70 24575,'17'-8'0,"-1"2"0,1 0 0,1 1 0,0 1 0,-1 0 0,24-1 0,66-18 0,-85 19 0,-16 2 0,-1 1 0,1 1 0,0-1 0,-1 0 0,1 1 0,0 0 0,8 2 0,-12-2 0,0 0 0,-1 1 0,1 0 0,0 0 0,0 0 0,-1 0 0,0 0 0,1 1 0,-1-1 0,1 0 0,-1 0 0,1 1 0,-2-1 0,2 1 0,-1-1 0,0 1 0,0 0 0,0-1 0,0 1 0,-1-1 0,1 2 0,-1-1 0,0-1 0,1 2 0,-1-2 0,0 1 0,1 3 0,2 33 0,-1 1 0,-5 47 0,1-8 0,2-19-1365,0-48-5461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0T13:08:50.64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1 24575,'0'0'-8191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0T13:09:00.09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4804 4737 24575,'-2'-23'0,"-1"0"0,-1-1 0,-1 2 0,-1-2 0,-2 1 0,1 2 0,-19-35 0,-13-44 0,31 81 0,1 0 0,1-2 0,0 2 0,2-1 0,-2-22 0,1 11 0,-10-33 0,5 28 0,-11-62 0,-7 4 0,23 47 0,0-88 0,2 9 0,1 108 0,-1 0 0,-1 0 0,-9-20 0,-3-17 0,6 16 0,-23-52 0,17 52 0,-64-159 0,65 165 0,-1 0 0,-2 1 0,-1 0 0,-2 2 0,-1 0 0,-2 1 0,0 1 0,-30-25 0,-189-190 0,115 77 0,26 44 0,55 73 0,-68-56 0,71 71 0,-3 1 0,-98-51 0,89 61 0,-14-8 0,53 22 0,-1 1 0,-35-10 0,32 12 0,0-1 0,-19-11 0,-94-43 0,7 3 0,19 1 0,-64-31 0,87 43 0,-147-100 0,123 53 0,76 62 0,-51-37 0,49 41 0,-37-36 0,-4-2 0,53 43 0,-41-44 0,-10-10 0,24 36 0,33 27 0,0-1 0,1-1 0,-22-25 0,-9-18 0,-57-90 0,95 135 0,1 0 0,-2 1 0,-21-20 0,18 19 0,1 0 0,-15-20 0,19 21 0,-20-30 0,-2 2 0,-43-45 0,32 37 0,33 35 0,0 3 0,-1-1 0,0 0 0,-20-16 0,-6 0 0,-24-16 0,25 22 0,-2 2 0,-62-23 0,56 29 0,-1 2 0,1 2 0,0 2 0,-2 1 0,-67 2 0,98 4 0,-17-3 0,1 2 0,-1 2 0,1 1 0,0 1 0,0 1 0,-37 12 0,43-8-96,3-1-327,0-2 0,-23 6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0T12:04:30.69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1 24575,'2'12'0,"-1"0"0,2 0 0,1 0 0,-1 1 0,1-1 0,1-1 0,0 0 0,1 1 0,1-2 0,10 17 0,5 10 0,-4-9 0,35 43 0,-36-50 0,0 2 0,-1 1 0,15 29 0,18 39 0,90 127 0,-53-61 0,-71-135 0,1 0 0,1-2 0,0 0 0,1-1 0,2-1 0,27 22 0,-39-34 0,-2-1 0,1 2 0,-2-2 0,1 1 0,0 2 0,-2-1 0,1 0 0,-1 0 0,0 0 0,0 1 0,-1 0 0,3 13 0,-2-10 0,0-1 0,0 0 0,0 1 0,2-2 0,0 1 0,-1-1 0,9 10 0,99 126 0,-29-54 0,-70-74 0,1-1 0,1-1 0,0-1 0,1 0 0,1-1 0,24 15 0,-22-13 0,-1 1 0,1 0 0,-2 1 0,28 36 0,15 17 0,-42-54 0,37 26 0,-36-28 0,35 32 0,46 44 0,-46-42 0,0-1 0,70 44 0,-103-77 0,107 92 0,-5-24 0,-90-62 0,0 0 0,-1 4 0,46 41 0,-30-21 0,100 71 0,-108-85 0,37 40 0,-3-5 0,-37-32 0,-18-16 0,0 0 0,1-1 0,1-2 0,1 1 0,46 21 0,-69-36 0,1-1 0,-1 0 0,1 0 0,-1 0 0,0 1 0,0-1 0,1 0 0,-1 0 0,1 0 0,-1 0 0,1 0 0,0 0 0,-1 0 0,1 0 0,-1 0 0,0 0 0,0-1 0,1 1 0,-1 0 0,1 0 0,-1 0 0,1-1 0,-1 1 0,1 0 0,-1-1 0,0 1 0,0 0 0,0-1 0,1 1 0,-1 0 0,1 0 0,-1 0 0,0-1 0,1 1 0,-1-1 0,0 0 0,4-21 0,-9-24 0,0 30 0,0 0 0,-1 0 0,-15-29 0,-12-31 0,27 59-1365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0T12:04:32.53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324 1 24575,'-324'0'-1365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0T13:04:25.04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6272 0 24575,'-4'2'0,"-1"0"0,1 0 0,-1 0 0,1 1 0,0-1 0,0 0 0,0 2 0,0-2 0,1 1 0,-6 6 0,-1 0 0,-2 0 0,0-1 0,-1 0 0,0-1 0,0 1 0,-15 4 0,-75 22 0,97-32 0,-19 5 0,-41 3 0,41-6 0,-43 11 0,-27 11 0,-45 16 0,112-30 0,-36 18 0,-43 25 0,67-37 0,-61 22 0,21-11 0,-82 25 0,-53-2 0,197-48 0,0 1 0,-30 12 0,11-3 0,33-12 0,-52 17 0,-59 13 0,104-28 0,-1 0 0,1 0 0,0 1 0,0 0 0,1 1 0,-12 8 0,-32 17 0,-70 19 0,84-34 0,-122 44 0,133-49 0,-50 25 0,-1 0 0,-111 45 0,-69 32 0,192-93 0,31-10 0,25-8 0,1 0 0,-1 0 0,-18 0 0,19-2 0,0 0 0,1 2 0,-1 0 0,1-1 0,-12 5 0,-149 52 0,131-46 0,28-9 0,0 0 0,1 1 0,0 0 0,-13 8 0,11-7 0,1 0 0,0 0 0,-1-1 0,1-1 0,-1-1 0,-16 2 0,-42 12 0,35-7 0,-75 12 0,-5 0 0,99-17 0,0-2 0,-22 1 0,29-3 0,0 1 0,0 0 0,-1 1 0,2-1 0,-1 2 0,0-1 0,1 1 0,-1 1 0,1 0 0,-10 4 0,-4 5 0,0 0 0,-2-3 0,-48 15 0,-26 11 0,-102 44 0,176-68 0,16-10 0,1 2 0,0 0 0,0 0 0,0 1 0,0 0 0,1 1 0,-14 11 0,-2 4 0,-2 0 0,-1-1 0,-47 26 0,-1-4 0,-64 40 0,72-41 0,43-28 0,-1 1 0,-26 22 0,-15 20 0,4 1 0,1 4 0,-57 76 0,81-92 0,-64 59 0,85-88 0,-6 6 0,0-1 0,1 3 0,-30 49 0,37-51 0,-2 0 0,0-1 0,-1-1 0,-24 25 0,-50 47 0,73-76 0,1 0 0,-25 34 0,35-44 0,-21 26 0,-40 33 0,42-41 0,0 1 0,-32 42 0,11-8 0,24-33 0,-20 34 0,17-32-1365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0T12:43:31.118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218 44 24575,'-4'-1'0,"0"-1"0,-1 1 0,1-1 0,0 0 0,0-1 0,-8-4 0,-1-1 0,4 5 0,0 0 0,-1-1 0,0 3 0,1-2 0,-1 2 0,0 0 0,1 0 0,-2 1 0,1 0 0,-17 3 0,25-3 0,0 1 0,-1 0 0,2-1 0,-2 1 0,2-1 0,-1 2 0,0-1 0,0 0 0,0 0 0,0 0 0,0 1 0,1-1 0,-1 1 0,1-1 0,0 0 0,-1 2 0,1-2 0,0 1 0,-1 0 0,1 0 0,0 0 0,1-1 0,-1 2 0,0-2 0,0 2 0,0-1 0,1 0 0,0 0 0,0 0 0,0 3 0,-1 7 0,0 0 0,1 0 0,0-1 0,2 14 0,-1-22 0,1-1 0,-1 2 0,0-2 0,1 0 0,0 1 0,-1 0 0,1-1 0,-1 0 0,2 1 0,-2-1 0,2 0 0,-1 0 0,1 0 0,-1 0 0,1 0 0,-1-1 0,0 1 0,2-1 0,-2 0 0,0 0 0,7 2 0,3 1 0,2 0 0,1 0 0,15 2 0,-21-4 0,-1-1 0,1-1 0,-1 0 0,12 0 0,-19 0 0,2 0 0,-2-1 0,1 1 0,0-1 0,0 0 0,0 0 0,0 0 0,0 1 0,-1-1 0,1 0 0,0 0 0,0 0 0,-1 0 0,0-1 0,1 1 0,0 0 0,-1-1 0,0 1 0,1-1 0,-1 0 0,0 1 0,0-1 0,1-3 0,2-3 24,-2-1 0,0 1 0,1-1 0,0-11 0,-2 18-83,-1 0-1,1 0 1,-1 0-1,0 0 1,0 0 0,-1 0-1,1 0 1,0 0-1,-1 0 1,1-1 0,-1 2-1,1-1 1,-1 0-1,0 0 1,0 1 0,0-2-1,0 2 1,0-1-1,-1 0 1,1 1 0,0-1-1,-1 0 1,1 2-1,-3-4 1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0T13:04:27.18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1 24575,'0'337'0,"0"-336"0,-1 0 0,1 0 0,0 0 0,0 1 0,0-2 0,0 1 0,0 1 0,1-1 0,-1 0 0,0-1 0,1 2 0,-1-1 0,0 0 0,0-1 0,1 2 0,-1-1 0,1 0 0,0-1 0,0 1 0,-1 0 0,0 0 0,1 0 0,0-1 0,0 1 0,1 1 0,0-2 0,-1 0 0,0 1 0,1-1 0,-1 0 0,0 0 0,1 0 0,0-1 0,-2 1 0,2 0 0,0 0 0,-2-1 0,2 1 0,0-1 0,-1 0 0,0 1 0,2-2 0,9-4 0,-1-2 0,0 0 0,11-12 0,-17 16 0,32-29 0,-13 11 0,47-35 0,-36 40-1365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0T13:04:29.59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164 0 24575,'-54'70'0,"38"-50"0,1 0 0,0 0 0,-15 30 0,15-30 0,12-17 0,2-1 0,-2 0 0,2 0 0,-1 2 0,0-2 0,1 0 0,-1 1 0,-1 5 0,3-8 0,0 1 0,0-1 0,0 1 0,0-1 0,0 0 0,0 0 0,0 1 0,0-1 0,0 1 0,0-1 0,0 1 0,0-1 0,1 1 0,-1-1 0,0 0 0,0 0 0,1 1 0,-1-1 0,0 0 0,0 1 0,0-1 0,0 0 0,1 1 0,-1-1 0,1 0 0,0 1 0,20 4 0,44-3 0,-43-2 0,1 1 0,-1 1 0,37 8 0,-24-3-1365,-19-4-5461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0T13:09:03.23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27 0 24575,'-10'124'0,"6"-86"0,-1 4 0,1-15 0,0 38 0,5-39-1365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0T13:09:05.08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41 24575,'32'-1'40,"0"-2"1,52-13-1,-52 10-535,0 0-1,52-2 1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0T13:09:21.96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1343 2737 24575,'-4'-5'0,"-1"-1"0,1 0 0,1 0 0,0 0 0,0 0 0,-3-9 0,-8-15 0,7 15 0,1 0 0,-1-1 0,-3-18 0,6 17 0,-2 1 0,-12-27 0,8 21 0,1-1 0,1 0 0,1-1 0,-7-42 0,-7-28 0,9 39 0,9 42 0,1 0 0,-2 1 0,1-1 0,-9-18 0,8 20 0,1-1 0,0 1 0,0 0 0,-2-25 0,2 14 0,-27-163 0,17 122 0,9 49 0,1 0 0,1-1 0,-2-26 0,-10-79 0,14 97 0,1-4 0,-6-45 0,3 62 0,0 0 0,0 1 0,-1-1 0,0 1 0,-1-1 0,0 1 0,0 1 0,-7-11 0,3 5 0,0 0 0,-9-28 0,-4-6 0,2 9 0,14 24 0,-3 0 0,-11-19 0,-40-76 0,22 50 0,-26-36 0,-13-5 0,53 75 0,-53-59 0,37 39 0,30 34 0,1 2 0,-2-1 0,-12-11 0,-174-162 0,125 104 0,30 36 0,29 32 0,0-1 0,0-1 0,-9-14 0,-94-137-1365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0T13:09:28.78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592 3217 24575,'-2'-14'0,"0"0"0,-2-1 0,1 2 0,-1-1 0,-1 0 0,0 1 0,-1 0 0,-9-14 0,-15-39 0,23 49 0,-1-3 0,1 1 0,1-1 0,1-1 0,1 1 0,-4-35 0,1-13 0,0-13 0,8-377 0,13 340 0,-12 101 0,0 1 0,1-1 0,1 1 0,1 0 0,10-26 0,3-9 0,33-97 0,-47 133 0,0-1 0,0-1 0,-1 0 0,0 1 0,0-24 0,10-148 0,-13 167 0,1 3 0,-1 1 0,-1 0 0,1 0 0,-3 0 0,1 0 0,-2 0 0,0 0 0,-1 1 0,-9-21 0,8 23 0,0-1 0,-5-26 0,7 27 0,-1 1 0,1 0 0,-12-24 0,-38-71 0,-15-24 0,41 87 0,-48-70 0,55 89 0,-1 0 0,-2 1 0,-49-42 0,57 53 0,2-1 0,0-1 0,0 0 0,-17-29 0,18 25 0,1 1 0,-10-23 0,19 34 0,-1-1 0,1 0 0,1-1 0,0 2 0,0-2 0,1 1 0,0-19 0,1 24 0,0 0 0,0-1 0,1 1 0,0-1 0,-1 1 0,2-1 0,-1 1 0,0 0 0,1 0 0,0 0 0,0 0 0,1 0 0,-1 0 0,0 0 0,1 0 0,0 1 0,0 0 0,1 0 0,-1-1 0,0 1 0,0 1 0,1-1 0,-1 1 0,2 0 0,-1-1 0,0 2 0,0-1 0,1 0 0,6-1 0,97-46 0,-91 39-136,0 0-1,-1-2 1,0 1-1,-1-2 1,-1 0-1,0-1 1,-1 0-1,0-1 0,16-26 1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0T13:09:30.92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148 1 24575,'-61'129'0,"47"-103"64,-23 30 0,1-2-1557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0T13:09:32.23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 24575,'60'19'0,"100"44"0,-97-35 0,-11-2-1365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0T13:19:07.763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1 24575,'0'0'-8191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0T13:20:00.990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1527 1 24575,'0'15'0,"0"-1"0,1 1 0,1 0 0,0 0 0,2-1 0,7 27 0,9 22 0,-15-43 0,1-1 0,1 0 0,1 0 0,13 24 0,-5-15 0,17 47 0,-9-20 0,-2-5 0,-10-20 0,3-1 0,21 35 0,21 18 0,128 140 0,-124-156 0,50 52 0,-63-64 0,-37-40 0,1 1 0,18 16 0,-11-16 0,-11-9 0,0 2 0,0-1 0,-1 0 0,9 11 0,-6-6 0,2 0 0,0 0 0,0 0 0,1-2 0,20 12 0,-15-9 0,0 1 0,19 17 0,30 30 0,-46-45 0,-2 2 0,0 0 0,23 30 0,6 4 0,-8-10 0,-15-16 0,38 35 0,4 3 0,42 40 0,52 82 0,-139-158 0,-2 2 0,-1 0 0,22 47 0,44 111 0,-78-170 0,-2 0 0,1 0 0,-2-1 0,-1 2 0,4 34 0,1 10 0,-2 8 0,-5-50 0,8 43 0,-2-33 0,-1-1 0,-1 1 0,0 52 0,-4-56 0,1 0 0,8 38 0,-6 12 0,-4-59 0,1 0 0,1 0 0,4 20 0,6 35 0,-10-52 0,1-1 0,10 35 0,-10-47 0,-1 0 0,0-1 0,-1 1 0,1 0 0,-1 0 0,-1 0 0,0 0 0,-1 15 0,0-18 0,0 0 0,0-1 0,-1 1 0,0 0 0,1 0 0,-2-1 0,2 1 0,-2-1 0,0 0 0,1 0 0,-2 0 0,1 0 0,0 0 0,0-1 0,-7 5 0,-100 84 0,99-82 0,1-2 0,1 0 0,0 0 0,-2-1 0,1-1 0,-1 1 0,-16 6 0,-24 10 0,39-16 0,-2-1 0,-22 8 0,12-5 0,1 0 0,-1 2 0,1 0 0,2 1 0,-29 21 0,1-1 0,30-21 0,7-4 0,0 1 0,1-1 0,0 2 0,-14 12 0,8-5 0,-1-2 0,-1 0 0,-38 21 0,11-7 0,24-15 0,4-3 0,0 2 0,1 0 0,0 1 0,0 0 0,2 1 0,0 1 0,-18 23 0,15-3 0,15-28 0,0-2 0,1 2 0,-1-2 0,-1 1 0,0 0 0,-5 6 0,-10 7 0,-180 178 0,154-158 0,-78 72 0,-35 30 0,119-99 0,1 3 0,1 1 0,-38 67 0,23-32 0,3-13 0,-95 181 0,15-21 0,-2-46 0,53-77 0,23-12 0,35-57 0,-1 2 0,-1-1 0,-35 43 0,30-42 0,1 2 0,1 1 0,-20 47 0,33-64 0,-14 34 0,18-37 0,-2 0 0,-19 32 0,-55 82 0,72-115 0,1 0 0,1 0 0,-14 42 0,7-16 0,4-20 0,0-1 0,-2 0 0,-1-1 0,-30 35 0,-18 28 0,53-67 0,-1 1 0,-10 31 0,-11 20 0,6-20 0,-29 49 0,6-13 0,-2 3 0,30-50 0,-3-1 0,-34 44 0,47-69 0,0 1 0,2 0 0,0 0 0,0 1 0,1 1 0,-8 25 0,13-33 0,2 1 0,-1-1 0,1 2 0,0-2 0,1 2 0,1-2 0,-1 1 0,2 0 0,-1 0 0,1 0 0,1 0 0,5 19 0,-3-21 0,0-1 0,0 0 0,0 0 0,9 9 0,8 18 0,-4-4 0,39 53 0,-19-37 0,53 49 0,-48-54 0,40 54 0,-27-28 0,17 22 0,19 28 0,-23-17 0,-42-60 0,48 61 0,-21-31 0,-39-50 0,1-2 0,0 0 0,24 23 0,-13-17 0,-2 2 0,-2 1 0,26 39 0,-37-52 0,46 46-1365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0T12:43:37.935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151 30 24575,'0'-1'0,"0"-1"0,0 2 0,0-1 0,0-1 0,0 1 0,-1 1 0,1-1 0,-1-1 0,1 1 0,-1 1 0,1-1 0,-1 0 0,0 0 0,1 0 0,0 1 0,-1-1 0,0 0 0,0 0 0,0 0 0,1 1 0,-1-1 0,0 1 0,0-1 0,-1 0 0,-1-1 0,-1 1 0,1 0 0,0 0 0,0 0 0,-1 1 0,0-1 0,-5 1 0,2-1 0,2 1 0,-1 1 0,0-1 0,1 1 0,-1 0 0,0 0 0,1 1 0,0-1 0,-10 5 0,12-3 0,0 0 0,0 0 0,0-1 0,1 1 0,-1 1 0,1-1 0,-1 1 0,1-1 0,0 1 0,1-1 0,-1 2 0,0-1 0,1 0 0,0-1 0,-1 1 0,2 5 0,-1-7 0,1 0 0,-1 0 0,1 1 0,0-1 0,0 1 0,0-2 0,0 2 0,0-1 0,1 0 0,-1 0 0,1 0 0,-1 1 0,1-2 0,0 2 0,0-1 0,0 0 0,0 0 0,0 0 0,1 0 0,-1-1 0,0 1 0,1-1 0,-1 1 0,1 0 0,0-1 0,-1 1 0,1 0 0,0-2 0,0 1 0,2 2 0,27 11 0,26 10 0,-53-23 0,-1 0 0,1 0 0,0 0 0,0-1 0,-1 0 0,1 1 0,-1-1 0,1-1 0,0 1 0,-1 0 0,1 0 0,0-1 0,5-2 0,-9 3 0,2-1 0,0-1 0,-1 1 0,0 1 0,1-2 0,-2 0 0,2 1 0,-1 0 0,0-1 0,-1 1 0,2 0 0,-1-1 0,0 1 0,-1-1 0,1 0 0,-1 1 0,0-1 0,1 1 0,-1-1 0,1 0 0,-1 0 0,0 0 0,0-1 0,-2-49 0,2 35 0,-1 14-68,1 0 0,0 0-1,-1 0 1,0 0 0,0 1 0,0-2-1,1 2 1,-2-1 0,1 0 0,0 1-1,-1-1 1,0 1 0,1 0 0,-1-1-1,1 1 1,-2 0 0,2 0 0,-2 0-1,-3-2 1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0T13:20:08.010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1 24575,'0'398'0,"0"-396"0,0 0 0,0 0 0,0 1 0,0-2 0,0 2 0,0-2 0,1 2 0,0-2 0,-1 1 0,0 0 0,1 0 0,0-1 0,0 1 0,0 1 0,0-2 0,0 1 0,1-1 0,-1 1 0,0 0 0,1-2 0,-1 2 0,0 0 0,1-2 0,-1 2 0,3 0 0,1 0 0,-1-1 0,1 1 0,-1-2 0,1 1 0,-1 0 0,1-1 0,0 0 0,-1 0 0,1 0 0,7-2 0,2-1 0,-1-1 0,1-1 0,-1 0 0,0 0 0,0-2 0,0 0 0,-1 0 0,15-14 0,24-11 0,-36 23-5,-1 0 1,-1-1-1,15-14 0,-3 2-1341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0T13:20:10.900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362 1 24575,'-2'43'0,"-1"0"0,-3-1 0,-11 43 0,15-76 0,0 1 0,0 0 0,-1-1 0,1 0 0,-2 0 0,0 0 0,-5 10 0,8-18 0,0 0 0,0 1 0,0-1 0,0 0 0,-1 1 0,1-2 0,0 2 0,-1-1 0,1 0 0,0 0 0,-1 0 0,1 0 0,-1-1 0,0 1 0,1 0 0,-3-1 0,1 1 0,1-1 0,-1 0 0,1 0 0,0-1 0,-1 1 0,0 0 0,1 0 0,0-1 0,-1 0 0,1 0 0,0 0 0,-1 0 0,1 0 0,-4-3 0,-148-106 0,146 104-170,1 1-1,0 0 0,0 0 1,-2 1-1,1 0 0,0 0 1,-10-3-1,4 4-6655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0T13:20:13.446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128 0 24575,'-1'14'0,"-2"-1"0,1 1 0,-1-1 0,-1 1 0,-1-1 0,0 0 0,-1-1 0,-7 15 0,-17 40 0,22-42 0,-2 0 0,-20 37 0,29-60 0,0-1 0,1 0 0,-1 1 0,0-1 0,0 1 0,0-1 0,1 0 0,0 1 0,-1 0 0,1-1 0,0 1 0,-1-1 0,1 1 0,0 0 0,0-1 0,0 1 0,0-1 0,1 1 0,-1 0 0,0-1 0,1 3 0,0-3 0,0 1 0,0-1 0,0 0 0,0 0 0,0 0 0,1 0 0,-1 0 0,0 0 0,1 0 0,-1 0 0,0-1 0,1 1 0,-1 0 0,1 0 0,0-1 0,-1 1 0,3-1 0,9 2 0,1 0 0,0-2 0,-1 0 0,17-2 0,-10 1 0,194 0-1365,-200 1-5461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0T13:20:18.675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1 24575,'16'-1'0,"0"1"0,0 2 0,-1-1 0,0 2 0,1-1 0,-1 2 0,0 0 0,1 1 0,-2 1 0,1 0 0,-1 1 0,14 10 0,-22-13-195,0-1 0,1 1 0,0-1 0,-1 0 0,1-1 0,8 3 0,-1-3-6631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0T13:20:20.915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0 24575,'0'315'-1365,"0"-300"-5461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0T12:42:01.809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61 0 24575,'0'6'0,"-1"-1"0,0-1 0,-1 1 0,1 0 0,-1 0 0,-3 6 0,-6 22 0,7-13 0,-1 8 0,1 0 0,0 38 0,4-60-124,-1 1 0,0-1 0,1 1 0,-1-1 0,-1 1 0,1-2-1,-1 2 1,0-2 0,-1 2 0,-5 7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0T12:42:03.599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2 24575,'7'0'0,"23"-1"0,0 1 0,1 2 0,-1 1 0,45 11 0,36 3-1365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0T12:43:12.968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0 433 24575,'17'0'0,"-1"-3"0,1 1 0,29-10 0,-1 0 0,124-20 0,-45 17 0,-89 9 0,67-13 0,84-21 0,-16-1 0,-96 24 0,199-38 0,-43 5 0,-110 23 0,20-4 0,-46 18 0,51-9 0,-17-2 0,-113 21 0,-1 0 0,0 1 0,1 1 0,16-1 0,-25 2 0,1 0 0,0 1 0,0 0 0,-1-1 0,1 1 0,0 1 0,-1 0 0,1 1 0,-2-1 0,2 1 0,6 3 0,-8 0 0,0 0 0,-1 0 0,1 0 0,-1 1 0,0 0 0,0-1 0,0 2 0,-1-1 0,-1 0 0,3 12 0,7 13 0,1-2 0,17 32 0,-25-52 0,-1 0 0,0 0 0,-1 0 0,0 0 0,-1 2 0,0-2 0,-1 1 0,0 0 0,0 11 0,5 39 0,-1-19 0,-1-1 0,-3 1 0,-3 43 0,-1 0 0,6-47 0,0 0 0,14 60 0,-2-15 0,-1-21 0,-10-46 0,0 0 0,-1 0 0,2 32 0,8 101 0,-12-113 0,9 62 0,-7-38 0,-3-45 0,1 1 0,0-1 0,4 18 0,-1-15 0,-1-2 0,-1 23 0,-1-23 0,0 0 0,1 0 0,5 19 0,30 142 0,-34-89 0,-3-87 0,1 0 0,-1 0 0,1 0 0,-1 0 0,0-1 0,1 2 0,0-1 0,-1 0 0,1 0 0,0-1 0,-1 1 0,1 0 0,0 0 0,0-1 0,0 1 0,-1-1 0,2 1 0,-1-1 0,0 1 0,-1-1 0,2 1 0,0-1 0,32 10 0,-7-2 0,111 53 0,65 29 0,-177-81 0,0 0 0,0-1 0,0-2 0,1 0 0,1-2 0,-2-2 0,2 0 0,-1-1 0,29-5 0,-33 1 0,1-1 0,-2-1 0,46-17 0,-45 13 0,1 2 0,0 1 0,31-6 0,227-27 0,-265 36 0,0-2 0,-1 0 0,0-1 0,-1 0 0,1-1 0,18-13 0,-22 14 0,21-15 0,-24 16 0,0-2 0,1 2 0,1 0 0,14-6 0,55-21 0,-63 23 0,2 1 0,-1 1 0,1 0 0,20-3 0,-32 10 0,1 0 0,0 0 0,-1 0 0,0 1 0,0 0 0,1 1 0,-1-1 0,-1 1 0,2 0 0,11 7 0,-10-5 0,0 0 0,1-1 0,-1-1 0,0 1 0,11 0 0,-13-3 0,-1 0 0,0-1 0,0 0 0,-1 1 0,2-2 0,-2 0 0,1 1 0,0-2 0,-1 1 0,0-1 0,1 1 0,-1-1 0,0 0 0,6-6 0,-3 3 0,-1-1 0,0 1 0,0-1 0,-1-1 0,0 1 0,0-1 0,-1 0 0,5-10 0,-3 6 0,0 1 0,1 0 0,0-1 0,1 1 0,1 1 0,20-19 0,72-47 0,-41 33 0,-14 9 0,0 2 0,55-27 0,-72 42 0,38-29 0,-65 44 0,84-56 0,77-43 0,-92 55 0,-50 30 0,46-24 0,-61 37 0,1-1 0,-1 1 0,0 0 0,1-1 0,0 2 0,-1 0 0,9-2 0,-12 4 0,-1 0 0,1 1 0,0-1 0,-1 1 0,1 0 0,-1 0 0,0-1 0,1 2 0,0-1 0,-1 0 0,0 1 0,0 0 0,0-1 0,0 2 0,0-1 0,4 4 0,124 117 0,-95-90 0,-17-16 0,1 1 0,23 15 0,-16-18 0,1-1 0,0-1 0,53 16 0,-36-14 0,4 1 0,-24-8 0,46 20 0,-3 14 0,-49-29 0,-1-1 0,37 16 0,172 53 0,-115-44 0,-38-9 0,-28-11 0,61 17 0,-49-20 0,-22-5 0,-1-1 0,37 3 0,-49-7 0,0 0 0,28 9 0,-39-9 0,0 0 0,1-1 0,0-1 0,0 1 0,-1-2 0,1 0 0,1 0 0,-1-1 0,0-1 0,26-4 0,3-7 0,1-2 0,-2-1 0,63-33 0,-81 34-682,41-18-1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0T12:43:14.034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0 24575,'0'282'-1365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  <a:noFill/>
          <a:ln>
            <a:noFill/>
          </a:ln>
        </p:spPr>
        <p:txBody>
          <a:bodyPr wrap="square" lIns="99048" tIns="49524" rIns="99048" bIns="49524" anchor="t" anchorCtr="0">
            <a:noAutofit/>
          </a:bodyPr>
          <a:lstStyle>
            <a:lvl1pPr lvl="0" rtl="0" hangingPunct="0">
              <a:buNone/>
              <a:tabLst/>
              <a:defRPr lang="hu-HU" sz="26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hu-HU"/>
          </a:p>
        </p:txBody>
      </p:sp>
      <p:sp>
        <p:nvSpPr>
          <p:cNvPr id="3" name="Date Placeholder 2"/>
          <p:cNvSpPr txBox="1">
            <a:spLocks noGrp="1"/>
          </p:cNvSpPr>
          <p:nvPr>
            <p:ph type="dt" idx="1"/>
          </p:nvPr>
        </p:nvSpPr>
        <p:spPr>
          <a:xfrm>
            <a:off x="4021445" y="0"/>
            <a:ext cx="3076363" cy="511731"/>
          </a:xfrm>
          <a:prstGeom prst="rect">
            <a:avLst/>
          </a:prstGeom>
          <a:noFill/>
          <a:ln>
            <a:noFill/>
          </a:ln>
        </p:spPr>
        <p:txBody>
          <a:bodyPr wrap="square" lIns="99048" tIns="49524" rIns="99048" bIns="49524" anchor="t" anchorCtr="0">
            <a:noAutofit/>
          </a:bodyPr>
          <a:lstStyle>
            <a:lvl1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hu-HU" sz="1300" b="0" i="0" u="none" strike="noStrike" kern="1200" spc="0" baseline="0">
                <a:solidFill>
                  <a:srgbClr val="000000"/>
                </a:solidFill>
                <a:latin typeface="Calibri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fld id="{5209E076-1156-4632-AF86-D9F8FFF6E50A}" type="datetime1">
              <a:rPr lang="hu-HU"/>
              <a:pPr lvl="0"/>
              <a:t>2022. 04. 28.</a:t>
            </a:fld>
            <a:endParaRPr lang="hu-H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5" name="Notes Placeholder 4"/>
          <p:cNvSpPr txBox="1">
            <a:spLocks noGrp="1"/>
          </p:cNvSpPr>
          <p:nvPr>
            <p:ph type="body" sz="quarter" idx="3"/>
          </p:nvPr>
        </p:nvSpPr>
        <p:spPr>
          <a:xfrm>
            <a:off x="709929" y="4861441"/>
            <a:ext cx="5679439" cy="4605576"/>
          </a:xfrm>
          <a:prstGeom prst="rect">
            <a:avLst/>
          </a:prstGeom>
          <a:noFill/>
          <a:ln>
            <a:noFill/>
          </a:ln>
        </p:spPr>
        <p:txBody>
          <a:bodyPr wrap="square" lIns="99048" tIns="49524" rIns="99048" bIns="49524" anchor="t" anchorCtr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4"/>
          </p:nvPr>
        </p:nvSpPr>
        <p:spPr>
          <a:xfrm>
            <a:off x="0" y="9721270"/>
            <a:ext cx="3076363" cy="511731"/>
          </a:xfrm>
          <a:prstGeom prst="rect">
            <a:avLst/>
          </a:prstGeom>
          <a:noFill/>
          <a:ln>
            <a:noFill/>
          </a:ln>
        </p:spPr>
        <p:txBody>
          <a:bodyPr wrap="square" lIns="99048" tIns="49524" rIns="99048" bIns="49524" anchor="b" anchorCtr="0">
            <a:noAutofit/>
          </a:bodyPr>
          <a:lstStyle>
            <a:lvl1pPr lvl="0" rtl="0" hangingPunct="0">
              <a:buNone/>
              <a:tabLst/>
              <a:defRPr lang="hu-HU" sz="26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hu-HU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xfrm>
            <a:off x="4021445" y="9721270"/>
            <a:ext cx="3076363" cy="511731"/>
          </a:xfrm>
          <a:prstGeom prst="rect">
            <a:avLst/>
          </a:prstGeom>
          <a:noFill/>
          <a:ln>
            <a:noFill/>
          </a:ln>
        </p:spPr>
        <p:txBody>
          <a:bodyPr wrap="square" lIns="99048" tIns="49524" rIns="99048" bIns="49524" anchor="b" anchorCtr="0">
            <a:noAutofit/>
          </a:bodyPr>
          <a:lstStyle>
            <a:lvl1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hu-HU" sz="1300" b="0" i="0" u="none" strike="noStrike" kern="1200" spc="0" baseline="0">
                <a:solidFill>
                  <a:srgbClr val="000000"/>
                </a:solidFill>
                <a:latin typeface="Calibri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fld id="{1D6A710C-51A6-4550-A529-1C01CC40603F}" type="slidenum"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677810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marR="0" lvl="0" indent="0" algn="l" rtl="0" hangingPunct="1">
      <a:lnSpc>
        <a:spcPct val="100000"/>
      </a:lnSpc>
      <a:spcBef>
        <a:spcPts val="400"/>
      </a:spcBef>
      <a:spcAft>
        <a:spcPts val="0"/>
      </a:spcAft>
      <a:buNone/>
      <a:tabLst/>
      <a:defRPr lang="en-US" sz="1200" b="0" i="0" u="none" strike="noStrike" kern="1200" spc="0" baseline="0">
        <a:ln>
          <a:noFill/>
        </a:ln>
        <a:solidFill>
          <a:srgbClr val="000000"/>
        </a:solidFill>
        <a:latin typeface="Calibri" pitchFamily="18"/>
        <a:ea typeface="Arial Unicode MS" pitchFamily="2"/>
        <a:cs typeface="Mangal" pitchFamily="2"/>
      </a:defRPr>
    </a:lvl1pPr>
    <a:lvl2pPr marL="457200" marR="0" lvl="1" indent="0" algn="l" rtl="0" hangingPunct="1">
      <a:lnSpc>
        <a:spcPct val="100000"/>
      </a:lnSpc>
      <a:spcBef>
        <a:spcPts val="400"/>
      </a:spcBef>
      <a:spcAft>
        <a:spcPts val="0"/>
      </a:spcAft>
      <a:buNone/>
      <a:tabLst/>
      <a:defRPr lang="en-US" sz="1200" b="0" i="0" u="none" strike="noStrike" kern="1200" spc="0" baseline="0">
        <a:ln>
          <a:noFill/>
        </a:ln>
        <a:solidFill>
          <a:srgbClr val="000000"/>
        </a:solidFill>
        <a:latin typeface="Calibri" pitchFamily="18"/>
        <a:ea typeface="Arial Unicode MS" pitchFamily="2"/>
        <a:cs typeface="Mangal" pitchFamily="2"/>
      </a:defRPr>
    </a:lvl2pPr>
    <a:lvl3pPr marL="914400" marR="0" lvl="2" indent="0" algn="l" rtl="0" hangingPunct="1">
      <a:lnSpc>
        <a:spcPct val="100000"/>
      </a:lnSpc>
      <a:spcBef>
        <a:spcPts val="400"/>
      </a:spcBef>
      <a:spcAft>
        <a:spcPts val="0"/>
      </a:spcAft>
      <a:buNone/>
      <a:tabLst/>
      <a:defRPr lang="en-US" sz="1200" b="0" i="0" u="none" strike="noStrike" kern="1200" spc="0" baseline="0">
        <a:ln>
          <a:noFill/>
        </a:ln>
        <a:solidFill>
          <a:srgbClr val="000000"/>
        </a:solidFill>
        <a:latin typeface="Calibri" pitchFamily="18"/>
        <a:ea typeface="Arial Unicode MS" pitchFamily="2"/>
        <a:cs typeface="Mangal" pitchFamily="2"/>
      </a:defRPr>
    </a:lvl3pPr>
    <a:lvl4pPr marL="1371599" marR="0" lvl="3" indent="0" algn="l" rtl="0" hangingPunct="1">
      <a:lnSpc>
        <a:spcPct val="100000"/>
      </a:lnSpc>
      <a:spcBef>
        <a:spcPts val="400"/>
      </a:spcBef>
      <a:spcAft>
        <a:spcPts val="0"/>
      </a:spcAft>
      <a:buNone/>
      <a:tabLst/>
      <a:defRPr lang="en-US" sz="1200" b="0" i="0" u="none" strike="noStrike" kern="1200" spc="0" baseline="0">
        <a:ln>
          <a:noFill/>
        </a:ln>
        <a:solidFill>
          <a:srgbClr val="000000"/>
        </a:solidFill>
        <a:latin typeface="Calibri" pitchFamily="18"/>
        <a:ea typeface="Arial Unicode MS" pitchFamily="2"/>
        <a:cs typeface="Mangal" pitchFamily="2"/>
      </a:defRPr>
    </a:lvl4pPr>
    <a:lvl5pPr marL="1828800" marR="0" lvl="4" indent="0" algn="l" rtl="0" hangingPunct="1">
      <a:lnSpc>
        <a:spcPct val="100000"/>
      </a:lnSpc>
      <a:spcBef>
        <a:spcPts val="400"/>
      </a:spcBef>
      <a:spcAft>
        <a:spcPts val="0"/>
      </a:spcAft>
      <a:buNone/>
      <a:tabLst/>
      <a:defRPr lang="en-US" sz="1200" b="0" i="0" u="none" strike="noStrike" kern="1200" spc="0" baseline="0">
        <a:ln>
          <a:noFill/>
        </a:ln>
        <a:solidFill>
          <a:srgbClr val="000000"/>
        </a:solidFill>
        <a:latin typeface="Calibri" pitchFamily="18"/>
        <a:ea typeface="Arial Unicode MS" pitchFamily="2"/>
        <a:cs typeface="Mangal" pitchFamily="2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2"/>
          <p:cNvSpPr txBox="1">
            <a:spLocks noGrp="1"/>
          </p:cNvSpPr>
          <p:nvPr>
            <p:ph type="dt" idx="1"/>
          </p:nvPr>
        </p:nvSpPr>
        <p:spPr>
          <a:ln/>
        </p:spPr>
        <p:txBody>
          <a:bodyPr wrap="square" lIns="99048" tIns="49524" rIns="99048" bIns="49524" anchor="t" anchorCtr="0">
            <a:noAutofit/>
          </a:bodyPr>
          <a:lstStyle/>
          <a:p>
            <a:pPr lvl="0"/>
            <a:fld id="{5209E076-1156-4632-AF86-D9F8FFF6E50A}" type="datetime1">
              <a:rPr lang="hu-HU"/>
              <a:pPr lvl="0"/>
              <a:t>2022. 04. 28.</a:t>
            </a:fld>
            <a:endParaRPr lang="hu-HU"/>
          </a:p>
        </p:txBody>
      </p:sp>
      <p:sp>
        <p:nvSpPr>
          <p:cNvPr id="8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wrap="square" lIns="99048" tIns="49524" rIns="99048" bIns="49524" anchor="b" anchorCtr="0">
            <a:noAutofit/>
          </a:bodyPr>
          <a:lstStyle/>
          <a:p>
            <a:pPr lvl="0"/>
            <a:fld id="{8AD480A8-1180-4AF6-BD2B-8FD7147EDFBA}" type="slidenum">
              <a:t>1</a:t>
            </a:fld>
            <a:endParaRPr lang="hu-HU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solidFill>
            <a:srgbClr val="4F81BD"/>
          </a:solidFill>
          <a:ln w="25560">
            <a:solidFill>
              <a:srgbClr val="385D8A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233971" indent="-233971" hangingPunct="0"/>
            <a:endParaRPr lang="hu-HU" sz="2200">
              <a:latin typeface="Arial" pitchFamily="18"/>
            </a:endParaRPr>
          </a:p>
        </p:txBody>
      </p:sp>
      <p:sp>
        <p:nvSpPr>
          <p:cNvPr id="4" name="Slide Number Placeholder 3"/>
          <p:cNvSpPr txBox="1"/>
          <p:nvPr/>
        </p:nvSpPr>
        <p:spPr>
          <a:xfrm>
            <a:off x="4021445" y="9721270"/>
            <a:ext cx="3076363" cy="511731"/>
          </a:xfrm>
          <a:prstGeom prst="rect">
            <a:avLst/>
          </a:prstGeom>
          <a:noFill/>
          <a:ln>
            <a:noFill/>
          </a:ln>
        </p:spPr>
        <p:txBody>
          <a:bodyPr vert="horz" wrap="square" lIns="99048" tIns="49524" rIns="99048" bIns="49524" anchor="b" anchorCtr="0" compatLnSpc="0">
            <a:noAutofit/>
          </a:bodyPr>
          <a:lstStyle/>
          <a:p>
            <a:pPr algn="r"/>
            <a:fld id="{CB8ABABB-CA91-4394-9EA9-F79C08E34A87}" type="slidenum">
              <a:pPr algn="r"/>
              <a:t>1</a:t>
            </a:fld>
            <a:endParaRPr lang="hu-HU" sz="1300">
              <a:solidFill>
                <a:srgbClr val="000000"/>
              </a:solidFill>
              <a:latin typeface="Calibri" pitchFamily="18"/>
              <a:ea typeface="Arial Unicode MS" pitchFamily="2"/>
              <a:cs typeface="Mangal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21602351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 txBox="1">
            <a:spLocks noGrp="1"/>
          </p:cNvSpPr>
          <p:nvPr>
            <p:ph type="dt" idx="1"/>
          </p:nvPr>
        </p:nvSpPr>
        <p:spPr>
          <a:ln/>
        </p:spPr>
        <p:txBody>
          <a:bodyPr wrap="square" lIns="99048" tIns="49524" rIns="99048" bIns="49524" anchor="t" anchorCtr="0">
            <a:noAutofit/>
          </a:bodyPr>
          <a:lstStyle/>
          <a:p>
            <a:pPr lvl="0"/>
            <a:fld id="{5209E076-1156-4632-AF86-D9F8FFF6E50A}" type="datetime1">
              <a:rPr lang="hu-HU"/>
              <a:pPr lvl="0"/>
              <a:t>2022. 04. 28.</a:t>
            </a:fld>
            <a:endParaRPr lang="hu-HU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wrap="square" lIns="99048" tIns="49524" rIns="99048" bIns="49524" anchor="b" anchorCtr="0">
            <a:noAutofit/>
          </a:bodyPr>
          <a:lstStyle/>
          <a:p>
            <a:pPr lvl="0"/>
            <a:fld id="{33A4BFFC-FFD7-43C8-8AEA-676D539049E3}" type="slidenum">
              <a:t>10</a:t>
            </a:fld>
            <a:endParaRPr lang="hu-HU"/>
          </a:p>
        </p:txBody>
      </p:sp>
      <p:sp>
        <p:nvSpPr>
          <p:cNvPr id="2" name="Diakép helye 1"/>
          <p:cNvSpPr>
            <a:spLocks noGrp="1" noRot="1" noChangeAspect="1" noResize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solidFill>
            <a:srgbClr val="4F81BD"/>
          </a:solidFill>
          <a:ln w="25560">
            <a:solidFill>
              <a:srgbClr val="385D8A"/>
            </a:solidFill>
            <a:prstDash val="solid"/>
          </a:ln>
        </p:spPr>
      </p:sp>
      <p:sp>
        <p:nvSpPr>
          <p:cNvPr id="3" name="Jegyzetek helye 2"/>
          <p:cNvSpPr txBox="1">
            <a:spLocks noGrp="1"/>
          </p:cNvSpPr>
          <p:nvPr>
            <p:ph type="body" sz="quarter" idx="1"/>
          </p:nvPr>
        </p:nvSpPr>
        <p:spPr>
          <a:xfrm>
            <a:off x="709929" y="4861442"/>
            <a:ext cx="5679439" cy="4605978"/>
          </a:xfrm>
        </p:spPr>
        <p:txBody>
          <a:bodyPr lIns="0" tIns="0" rIns="0" bIns="0"/>
          <a:lstStyle/>
          <a:p>
            <a:pPr marL="342900" marR="0" lvl="0" indent="-342900" algn="l" defTabSz="914400" rtl="0" eaLnBrk="1" fontAlgn="auto" latinLnBrk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hu-HU" sz="2200" b="1" dirty="0">
                <a:latin typeface="Arial" pitchFamily="18"/>
              </a:rPr>
              <a:t>Egészséges: </a:t>
            </a:r>
          </a:p>
          <a:p>
            <a:pPr marL="800100" marR="0" lvl="1" indent="-342900" algn="l" defTabSz="914400" rtl="0" eaLnBrk="1" fontAlgn="auto" latinLnBrk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hu-HU" sz="2200" b="0" dirty="0">
                <a:latin typeface="Arial" pitchFamily="18"/>
              </a:rPr>
              <a:t>gyerekeknek alapvető szükséglete a mozgás. </a:t>
            </a:r>
          </a:p>
          <a:p>
            <a:pPr marL="800100" marR="0" lvl="1" indent="-342900" algn="l" defTabSz="914400" rtl="0" eaLnBrk="1" fontAlgn="auto" latinLnBrk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hu-HU" sz="2200" b="0" dirty="0">
                <a:latin typeface="Arial" pitchFamily="18"/>
              </a:rPr>
              <a:t>A mozgással fejlődik az agyuk. </a:t>
            </a:r>
          </a:p>
          <a:p>
            <a:pPr marL="800100" marR="0" lvl="1" indent="-342900" algn="l" defTabSz="914400" rtl="0" eaLnBrk="1" fontAlgn="auto" latinLnBrk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hu-HU" sz="2200" b="0" dirty="0">
                <a:latin typeface="Arial" pitchFamily="18"/>
              </a:rPr>
              <a:t>Ha nincs kielégítve a mozgásigényük, frusztráltak, nehezen kezelhetők lesznek. </a:t>
            </a:r>
          </a:p>
          <a:p>
            <a:pPr marL="800100" marR="0" lvl="1" indent="-342900" algn="l" defTabSz="914400" rtl="0" eaLnBrk="1" fontAlgn="auto" latinLnBrk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hu-HU" sz="2200" b="0" dirty="0">
                <a:latin typeface="Arial" pitchFamily="18"/>
              </a:rPr>
              <a:t>Waldorf iskola tapasztalata: sétával indítják a napot, és utána sokkal jobban megy a tanulás is, könnyebben koncentrálnak a gyerekek (mint akkor, ha autóval hozzák őket, és épphogy csak „beesnek a padba”.</a:t>
            </a:r>
          </a:p>
          <a:p>
            <a:pPr marL="800100" marR="0" lvl="1" indent="-342900" algn="l" defTabSz="914400" rtl="0" eaLnBrk="1" fontAlgn="auto" latinLnBrk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hu-HU" sz="2200" b="0" dirty="0">
                <a:latin typeface="Arial" pitchFamily="18"/>
              </a:rPr>
              <a:t>Felébrednek, ráhangolódnak a közösségre, az iskolai feladatokra.</a:t>
            </a:r>
            <a:endParaRPr lang="hu-HU" sz="2200" b="1" dirty="0">
              <a:solidFill>
                <a:srgbClr val="FF0000"/>
              </a:solidFill>
              <a:latin typeface="Arial" pitchFamily="18"/>
            </a:endParaRPr>
          </a:p>
          <a:p>
            <a:pPr marL="342900" indent="-342900" hangingPunct="0">
              <a:buFontTx/>
              <a:buChar char="-"/>
            </a:pPr>
            <a:r>
              <a:rPr lang="hu-HU" sz="2200" b="1" dirty="0">
                <a:solidFill>
                  <a:srgbClr val="FF0000"/>
                </a:solidFill>
                <a:latin typeface="Arial" pitchFamily="18"/>
              </a:rPr>
              <a:t>Biztonságos: </a:t>
            </a:r>
          </a:p>
          <a:p>
            <a:pPr marL="800100" lvl="1" indent="-342900" hangingPunct="0">
              <a:buFontTx/>
              <a:buChar char="-"/>
            </a:pPr>
            <a:r>
              <a:rPr lang="hu-HU" sz="2200" dirty="0">
                <a:latin typeface="Arial" pitchFamily="18"/>
              </a:rPr>
              <a:t>a gyerekek megtanulhatják a városban való tájékozódást, </a:t>
            </a:r>
          </a:p>
          <a:p>
            <a:pPr marL="800100" lvl="1" indent="-342900" hangingPunct="0">
              <a:buFontTx/>
              <a:buChar char="-"/>
            </a:pPr>
            <a:r>
              <a:rPr lang="hu-HU" sz="2200" dirty="0">
                <a:latin typeface="Arial" pitchFamily="18"/>
              </a:rPr>
              <a:t>szabályos gyalogos közlekedést, </a:t>
            </a:r>
          </a:p>
          <a:p>
            <a:pPr marL="800100" lvl="1" indent="-342900" hangingPunct="0">
              <a:buFontTx/>
              <a:buChar char="-"/>
            </a:pPr>
            <a:r>
              <a:rPr lang="hu-HU" sz="2200" dirty="0">
                <a:latin typeface="Arial" pitchFamily="18"/>
              </a:rPr>
              <a:t>közlekedési veszélyekre való felkészülést, </a:t>
            </a:r>
          </a:p>
          <a:p>
            <a:pPr marL="800100" lvl="1" indent="-342900" hangingPunct="0">
              <a:buFontTx/>
              <a:buChar char="-"/>
            </a:pPr>
            <a:r>
              <a:rPr lang="hu-HU" sz="2200" dirty="0">
                <a:latin typeface="Arial" pitchFamily="18"/>
              </a:rPr>
              <a:t>önállóságra nevel (</a:t>
            </a:r>
            <a:r>
              <a:rPr lang="hu-HU" sz="2200" dirty="0" err="1">
                <a:latin typeface="Arial" pitchFamily="18"/>
              </a:rPr>
              <a:t>blahai</a:t>
            </a:r>
            <a:r>
              <a:rPr lang="hu-HU" sz="2200" dirty="0">
                <a:latin typeface="Arial" pitchFamily="18"/>
              </a:rPr>
              <a:t> nagyszülők tapasztalatai)</a:t>
            </a:r>
          </a:p>
          <a:p>
            <a:pPr marL="342900" marR="0" lvl="0" indent="-342900" algn="l" defTabSz="914400" rtl="0" eaLnBrk="1" fontAlgn="auto" latinLnBrk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hu-HU" sz="2200" b="1" dirty="0">
                <a:latin typeface="Arial" pitchFamily="18"/>
              </a:rPr>
              <a:t>Környezetbarát</a:t>
            </a:r>
            <a:r>
              <a:rPr lang="hu-HU" sz="2200" dirty="0">
                <a:latin typeface="Arial" pitchFamily="18"/>
              </a:rPr>
              <a:t>: </a:t>
            </a:r>
          </a:p>
          <a:p>
            <a:pPr marL="800100" marR="0" lvl="1" indent="-342900" algn="l" defTabSz="914400" rtl="0" eaLnBrk="1" fontAlgn="auto" latinLnBrk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hu-HU" sz="2200" dirty="0">
                <a:latin typeface="Arial" pitchFamily="18"/>
              </a:rPr>
              <a:t>élhetőbbé teszi a várost: csökken a forgalom, csökken a környezetterhelés, zaj- és levegőszennyezés, </a:t>
            </a:r>
          </a:p>
          <a:p>
            <a:pPr marL="800100" marR="0" lvl="1" indent="-342900" algn="l" defTabSz="914400" rtl="0" eaLnBrk="1" fontAlgn="auto" latinLnBrk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hu-HU" sz="2200" dirty="0">
                <a:latin typeface="Arial" pitchFamily="18"/>
              </a:rPr>
              <a:t>kialakul a felelősségérzet a gyerekekben a környezetük iránt (heti egy szemétszedős nap)</a:t>
            </a:r>
          </a:p>
          <a:p>
            <a:pPr marL="342900" indent="-342900" hangingPunct="0">
              <a:buFontTx/>
              <a:buChar char="-"/>
            </a:pPr>
            <a:r>
              <a:rPr lang="hu-HU" sz="2200" b="1" dirty="0">
                <a:latin typeface="Arial" pitchFamily="18"/>
              </a:rPr>
              <a:t>Enyhíti a dugókat: </a:t>
            </a:r>
          </a:p>
          <a:p>
            <a:pPr marL="800100" lvl="1" indent="-342900" hangingPunct="0">
              <a:buFontTx/>
              <a:buChar char="-"/>
            </a:pPr>
            <a:r>
              <a:rPr lang="hu-HU" sz="2200" dirty="0">
                <a:latin typeface="Arial" pitchFamily="18"/>
              </a:rPr>
              <a:t>Öngerjesztő folyamat: minél többen viszik autóval iskolába a gyereküket, annál nagyobb a forgalom, annál balesetveszélyesebb a közlekedés</a:t>
            </a:r>
          </a:p>
          <a:p>
            <a:pPr marL="800100" lvl="1" indent="-342900" hangingPunct="0">
              <a:buFontTx/>
              <a:buChar char="-"/>
            </a:pPr>
            <a:r>
              <a:rPr lang="hu-HU" sz="2200" dirty="0">
                <a:latin typeface="Arial" pitchFamily="18"/>
              </a:rPr>
              <a:t>Környezet- és egészségtudatos szülők sem merik már egyedül elengedni a gyermeküket gyalogosan</a:t>
            </a:r>
          </a:p>
          <a:p>
            <a:pPr marL="342900" indent="-342900" hangingPunct="0">
              <a:buFontTx/>
              <a:buChar char="-"/>
            </a:pPr>
            <a:r>
              <a:rPr lang="hu-HU" sz="2200" b="1" dirty="0">
                <a:latin typeface="Arial" pitchFamily="18"/>
              </a:rPr>
              <a:t>Közösségépítő ereje van: </a:t>
            </a:r>
          </a:p>
          <a:p>
            <a:pPr marL="800100" lvl="1" indent="-342900" hangingPunct="0">
              <a:buFontTx/>
              <a:buChar char="-"/>
            </a:pPr>
            <a:r>
              <a:rPr lang="hu-HU" sz="2200" b="0" dirty="0">
                <a:latin typeface="Arial" pitchFamily="18"/>
              </a:rPr>
              <a:t>a gyerekek iskolán kívüli időben is már találkoznak egymással, évfolyamtársakkal, más gyerekek szüleivel, akik kísérőként </a:t>
            </a:r>
            <a:r>
              <a:rPr lang="hu-HU" sz="2200" b="0" dirty="0" err="1">
                <a:latin typeface="Arial" pitchFamily="18"/>
              </a:rPr>
              <a:t>önkénteskednek</a:t>
            </a:r>
            <a:r>
              <a:rPr lang="hu-HU" sz="2200" b="0" dirty="0">
                <a:latin typeface="Arial" pitchFamily="18"/>
              </a:rPr>
              <a:t>, </a:t>
            </a:r>
          </a:p>
          <a:p>
            <a:pPr marL="800100" lvl="1" indent="-342900" hangingPunct="0">
              <a:buFontTx/>
              <a:buChar char="-"/>
            </a:pPr>
            <a:r>
              <a:rPr lang="hu-HU" sz="2200" b="0" dirty="0">
                <a:latin typeface="Arial" pitchFamily="18"/>
              </a:rPr>
              <a:t>barátkozást segítheti</a:t>
            </a:r>
          </a:p>
          <a:p>
            <a:pPr marL="800100" lvl="1" indent="-342900" hangingPunct="0">
              <a:buFontTx/>
              <a:buChar char="-"/>
            </a:pPr>
            <a:r>
              <a:rPr lang="hu-HU" sz="2200" b="0" dirty="0">
                <a:latin typeface="Arial" pitchFamily="18"/>
              </a:rPr>
              <a:t>Kísérőnek jelentkező szülők, aktív nagyszülők és más civil önkéntesek (akiknek szabad kapacitásaik vannak, és azt a közösség szolgálatába állítják) egymást segíthetik, egymást tehermentesíthetik, </a:t>
            </a:r>
          </a:p>
          <a:p>
            <a:pPr marL="800100" lvl="1" indent="-342900" hangingPunct="0">
              <a:buFontTx/>
              <a:buChar char="-"/>
            </a:pPr>
            <a:r>
              <a:rPr lang="hu-HU" sz="2200" b="0" dirty="0">
                <a:latin typeface="Arial" pitchFamily="18"/>
              </a:rPr>
              <a:t>miközben a rendszeres, szabad levegőn végzett testmozgással ők is hozzájárulnak saját egészségük fenntartásához (nemcsak a gyerekekéhez)</a:t>
            </a:r>
          </a:p>
          <a:p>
            <a:pPr marL="800100" lvl="1" indent="-342900" hangingPunct="0">
              <a:buFontTx/>
              <a:buChar char="-"/>
            </a:pPr>
            <a:r>
              <a:rPr lang="hu-HU" sz="2200" b="0" dirty="0">
                <a:latin typeface="Arial" pitchFamily="18"/>
              </a:rPr>
              <a:t>Máris jelentkeztek a gödöllői civil szervezetek tagságából kísérőnek önkéntesek, de az ő táborukat is igyekszünk folyamatosan bővíteni</a:t>
            </a:r>
            <a:endParaRPr lang="hu-HU" sz="2200" dirty="0">
              <a:latin typeface="Arial" pitchFamily="18"/>
            </a:endParaRPr>
          </a:p>
        </p:txBody>
      </p:sp>
    </p:spTree>
    <p:extLst>
      <p:ext uri="{BB962C8B-B14F-4D97-AF65-F5344CB8AC3E}">
        <p14:creationId xmlns:p14="http://schemas.microsoft.com/office/powerpoint/2010/main" val="22582552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 txBox="1">
            <a:spLocks noGrp="1"/>
          </p:cNvSpPr>
          <p:nvPr>
            <p:ph type="dt" idx="1"/>
          </p:nvPr>
        </p:nvSpPr>
        <p:spPr>
          <a:ln/>
        </p:spPr>
        <p:txBody>
          <a:bodyPr wrap="square" lIns="99048" tIns="49524" rIns="99048" bIns="49524" anchor="t" anchorCtr="0">
            <a:noAutofit/>
          </a:bodyPr>
          <a:lstStyle/>
          <a:p>
            <a:pPr lvl="0"/>
            <a:fld id="{5209E076-1156-4632-AF86-D9F8FFF6E50A}" type="datetime1">
              <a:rPr lang="hu-HU"/>
              <a:pPr lvl="0"/>
              <a:t>2022. 04. 28.</a:t>
            </a:fld>
            <a:endParaRPr lang="hu-HU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wrap="square" lIns="99048" tIns="49524" rIns="99048" bIns="49524" anchor="b" anchorCtr="0">
            <a:noAutofit/>
          </a:bodyPr>
          <a:lstStyle/>
          <a:p>
            <a:pPr lvl="0"/>
            <a:fld id="{33A4BFFC-FFD7-43C8-8AEA-676D539049E3}" type="slidenum">
              <a:t>12</a:t>
            </a:fld>
            <a:endParaRPr lang="hu-HU"/>
          </a:p>
        </p:txBody>
      </p:sp>
      <p:sp>
        <p:nvSpPr>
          <p:cNvPr id="2" name="Diakép helye 1"/>
          <p:cNvSpPr>
            <a:spLocks noGrp="1" noRot="1" noChangeAspect="1" noResize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solidFill>
            <a:srgbClr val="4F81BD"/>
          </a:solidFill>
          <a:ln w="25560">
            <a:solidFill>
              <a:srgbClr val="385D8A"/>
            </a:solidFill>
            <a:prstDash val="solid"/>
          </a:ln>
        </p:spPr>
      </p:sp>
      <p:sp>
        <p:nvSpPr>
          <p:cNvPr id="3" name="Jegyzetek helye 2"/>
          <p:cNvSpPr txBox="1">
            <a:spLocks noGrp="1"/>
          </p:cNvSpPr>
          <p:nvPr>
            <p:ph type="body" sz="quarter" idx="1"/>
          </p:nvPr>
        </p:nvSpPr>
        <p:spPr>
          <a:xfrm>
            <a:off x="709929" y="4861442"/>
            <a:ext cx="5679439" cy="4605978"/>
          </a:xfrm>
        </p:spPr>
        <p:txBody>
          <a:bodyPr lIns="0" tIns="0" rIns="0" bIns="0"/>
          <a:lstStyle/>
          <a:p>
            <a:pPr marL="233971" indent="-233971" hangingPunct="0"/>
            <a:endParaRPr lang="hu-HU" sz="2200">
              <a:latin typeface="Arial" pitchFamily="18"/>
            </a:endParaRPr>
          </a:p>
        </p:txBody>
      </p:sp>
    </p:spTree>
    <p:extLst>
      <p:ext uri="{BB962C8B-B14F-4D97-AF65-F5344CB8AC3E}">
        <p14:creationId xmlns:p14="http://schemas.microsoft.com/office/powerpoint/2010/main" val="34947804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 txBox="1">
            <a:spLocks noGrp="1"/>
          </p:cNvSpPr>
          <p:nvPr>
            <p:ph type="dt" idx="1"/>
          </p:nvPr>
        </p:nvSpPr>
        <p:spPr>
          <a:ln/>
        </p:spPr>
        <p:txBody>
          <a:bodyPr wrap="square" lIns="99048" tIns="49524" rIns="99048" bIns="49524" anchor="t" anchorCtr="0">
            <a:noAutofit/>
          </a:bodyPr>
          <a:lstStyle/>
          <a:p>
            <a:pPr lvl="0"/>
            <a:fld id="{5209E076-1156-4632-AF86-D9F8FFF6E50A}" type="datetime1">
              <a:rPr lang="hu-HU"/>
              <a:pPr lvl="0"/>
              <a:t>2022. 04. 28.</a:t>
            </a:fld>
            <a:endParaRPr lang="hu-HU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wrap="square" lIns="99048" tIns="49524" rIns="99048" bIns="49524" anchor="b" anchorCtr="0">
            <a:noAutofit/>
          </a:bodyPr>
          <a:lstStyle/>
          <a:p>
            <a:pPr lvl="0"/>
            <a:fld id="{33A4BFFC-FFD7-43C8-8AEA-676D539049E3}" type="slidenum">
              <a:t>13</a:t>
            </a:fld>
            <a:endParaRPr lang="hu-HU"/>
          </a:p>
        </p:txBody>
      </p:sp>
      <p:sp>
        <p:nvSpPr>
          <p:cNvPr id="2" name="Diakép helye 1"/>
          <p:cNvSpPr>
            <a:spLocks noGrp="1" noRot="1" noChangeAspect="1" noResize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solidFill>
            <a:srgbClr val="4F81BD"/>
          </a:solidFill>
          <a:ln w="25560">
            <a:solidFill>
              <a:srgbClr val="385D8A"/>
            </a:solidFill>
            <a:prstDash val="solid"/>
          </a:ln>
        </p:spPr>
      </p:sp>
      <p:sp>
        <p:nvSpPr>
          <p:cNvPr id="3" name="Jegyzetek helye 2"/>
          <p:cNvSpPr txBox="1">
            <a:spLocks noGrp="1"/>
          </p:cNvSpPr>
          <p:nvPr>
            <p:ph type="body" sz="quarter" idx="1"/>
          </p:nvPr>
        </p:nvSpPr>
        <p:spPr>
          <a:xfrm>
            <a:off x="709929" y="4861442"/>
            <a:ext cx="5679439" cy="4605978"/>
          </a:xfrm>
        </p:spPr>
        <p:txBody>
          <a:bodyPr lIns="0" tIns="0" rIns="0" bIns="0"/>
          <a:lstStyle/>
          <a:p>
            <a:pPr marL="233971" indent="-233971" hangingPunct="0"/>
            <a:endParaRPr lang="hu-HU" sz="2200">
              <a:latin typeface="Arial" pitchFamily="18"/>
            </a:endParaRPr>
          </a:p>
        </p:txBody>
      </p:sp>
    </p:spTree>
    <p:extLst>
      <p:ext uri="{BB962C8B-B14F-4D97-AF65-F5344CB8AC3E}">
        <p14:creationId xmlns:p14="http://schemas.microsoft.com/office/powerpoint/2010/main" val="14925932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 txBox="1">
            <a:spLocks noGrp="1"/>
          </p:cNvSpPr>
          <p:nvPr>
            <p:ph type="dt" idx="1"/>
          </p:nvPr>
        </p:nvSpPr>
        <p:spPr>
          <a:ln/>
        </p:spPr>
        <p:txBody>
          <a:bodyPr wrap="square" lIns="99048" tIns="49524" rIns="99048" bIns="49524" anchor="t" anchorCtr="0">
            <a:noAutofit/>
          </a:bodyPr>
          <a:lstStyle/>
          <a:p>
            <a:pPr lvl="0"/>
            <a:fld id="{5209E076-1156-4632-AF86-D9F8FFF6E50A}" type="datetime1">
              <a:rPr lang="hu-HU"/>
              <a:pPr lvl="0"/>
              <a:t>2022. 04. 28.</a:t>
            </a:fld>
            <a:endParaRPr lang="hu-HU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wrap="square" lIns="99048" tIns="49524" rIns="99048" bIns="49524" anchor="b" anchorCtr="0">
            <a:noAutofit/>
          </a:bodyPr>
          <a:lstStyle/>
          <a:p>
            <a:pPr lvl="0"/>
            <a:fld id="{33A4BFFC-FFD7-43C8-8AEA-676D539049E3}" type="slidenum">
              <a:t>14</a:t>
            </a:fld>
            <a:endParaRPr lang="hu-HU"/>
          </a:p>
        </p:txBody>
      </p:sp>
      <p:sp>
        <p:nvSpPr>
          <p:cNvPr id="2" name="Diakép helye 1"/>
          <p:cNvSpPr>
            <a:spLocks noGrp="1" noRot="1" noChangeAspect="1" noResize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solidFill>
            <a:srgbClr val="4F81BD"/>
          </a:solidFill>
          <a:ln w="25560">
            <a:solidFill>
              <a:srgbClr val="385D8A"/>
            </a:solidFill>
            <a:prstDash val="solid"/>
          </a:ln>
        </p:spPr>
      </p:sp>
      <p:sp>
        <p:nvSpPr>
          <p:cNvPr id="3" name="Jegyzetek helye 2"/>
          <p:cNvSpPr txBox="1">
            <a:spLocks noGrp="1"/>
          </p:cNvSpPr>
          <p:nvPr>
            <p:ph type="body" sz="quarter" idx="1"/>
          </p:nvPr>
        </p:nvSpPr>
        <p:spPr>
          <a:xfrm>
            <a:off x="709929" y="4861442"/>
            <a:ext cx="5679439" cy="4605978"/>
          </a:xfrm>
        </p:spPr>
        <p:txBody>
          <a:bodyPr lIns="0" tIns="0" rIns="0" bIns="0"/>
          <a:lstStyle/>
          <a:p>
            <a:pPr marL="233971" indent="-233971" hangingPunct="0"/>
            <a:endParaRPr lang="hu-HU" sz="2200">
              <a:latin typeface="Arial" pitchFamily="18"/>
            </a:endParaRPr>
          </a:p>
        </p:txBody>
      </p:sp>
    </p:spTree>
    <p:extLst>
      <p:ext uri="{BB962C8B-B14F-4D97-AF65-F5344CB8AC3E}">
        <p14:creationId xmlns:p14="http://schemas.microsoft.com/office/powerpoint/2010/main" val="267852852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 txBox="1">
            <a:spLocks noGrp="1"/>
          </p:cNvSpPr>
          <p:nvPr>
            <p:ph type="dt" idx="1"/>
          </p:nvPr>
        </p:nvSpPr>
        <p:spPr>
          <a:ln/>
        </p:spPr>
        <p:txBody>
          <a:bodyPr wrap="square" lIns="99048" tIns="49524" rIns="99048" bIns="49524" anchor="t" anchorCtr="0">
            <a:noAutofit/>
          </a:bodyPr>
          <a:lstStyle/>
          <a:p>
            <a:pPr lvl="0"/>
            <a:fld id="{5209E076-1156-4632-AF86-D9F8FFF6E50A}" type="datetime1">
              <a:rPr lang="hu-HU"/>
              <a:pPr lvl="0"/>
              <a:t>2022. 04. 28.</a:t>
            </a:fld>
            <a:endParaRPr lang="hu-HU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wrap="square" lIns="99048" tIns="49524" rIns="99048" bIns="49524" anchor="b" anchorCtr="0">
            <a:noAutofit/>
          </a:bodyPr>
          <a:lstStyle/>
          <a:p>
            <a:pPr lvl="0"/>
            <a:fld id="{33A4BFFC-FFD7-43C8-8AEA-676D539049E3}" type="slidenum">
              <a:t>15</a:t>
            </a:fld>
            <a:endParaRPr lang="hu-HU"/>
          </a:p>
        </p:txBody>
      </p:sp>
      <p:sp>
        <p:nvSpPr>
          <p:cNvPr id="2" name="Diakép helye 1"/>
          <p:cNvSpPr>
            <a:spLocks noGrp="1" noRot="1" noChangeAspect="1" noResize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solidFill>
            <a:srgbClr val="4F81BD"/>
          </a:solidFill>
          <a:ln w="25560">
            <a:solidFill>
              <a:srgbClr val="385D8A"/>
            </a:solidFill>
            <a:prstDash val="solid"/>
          </a:ln>
        </p:spPr>
      </p:sp>
      <p:sp>
        <p:nvSpPr>
          <p:cNvPr id="3" name="Jegyzetek helye 2"/>
          <p:cNvSpPr txBox="1">
            <a:spLocks noGrp="1"/>
          </p:cNvSpPr>
          <p:nvPr>
            <p:ph type="body" sz="quarter" idx="1"/>
          </p:nvPr>
        </p:nvSpPr>
        <p:spPr>
          <a:xfrm>
            <a:off x="709929" y="4861442"/>
            <a:ext cx="5679439" cy="4605978"/>
          </a:xfrm>
        </p:spPr>
        <p:txBody>
          <a:bodyPr lIns="0" tIns="0" rIns="0" bIns="0"/>
          <a:lstStyle/>
          <a:p>
            <a:pPr marL="233971" indent="-233971" hangingPunct="0"/>
            <a:endParaRPr lang="hu-HU" sz="2200">
              <a:latin typeface="Arial" pitchFamily="18"/>
            </a:endParaRPr>
          </a:p>
        </p:txBody>
      </p:sp>
    </p:spTree>
    <p:extLst>
      <p:ext uri="{BB962C8B-B14F-4D97-AF65-F5344CB8AC3E}">
        <p14:creationId xmlns:p14="http://schemas.microsoft.com/office/powerpoint/2010/main" val="272259797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 txBox="1">
            <a:spLocks noGrp="1"/>
          </p:cNvSpPr>
          <p:nvPr>
            <p:ph type="dt" idx="1"/>
          </p:nvPr>
        </p:nvSpPr>
        <p:spPr>
          <a:ln/>
        </p:spPr>
        <p:txBody>
          <a:bodyPr wrap="square" lIns="99048" tIns="49524" rIns="99048" bIns="49524" anchor="t" anchorCtr="0">
            <a:noAutofit/>
          </a:bodyPr>
          <a:lstStyle/>
          <a:p>
            <a:pPr lvl="0"/>
            <a:fld id="{5209E076-1156-4632-AF86-D9F8FFF6E50A}" type="datetime1">
              <a:rPr lang="hu-HU"/>
              <a:pPr lvl="0"/>
              <a:t>2022. 04. 28.</a:t>
            </a:fld>
            <a:endParaRPr lang="hu-HU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wrap="square" lIns="99048" tIns="49524" rIns="99048" bIns="49524" anchor="b" anchorCtr="0">
            <a:noAutofit/>
          </a:bodyPr>
          <a:lstStyle/>
          <a:p>
            <a:pPr lvl="0"/>
            <a:fld id="{33A4BFFC-FFD7-43C8-8AEA-676D539049E3}" type="slidenum">
              <a:t>16</a:t>
            </a:fld>
            <a:endParaRPr lang="hu-HU"/>
          </a:p>
        </p:txBody>
      </p:sp>
      <p:sp>
        <p:nvSpPr>
          <p:cNvPr id="2" name="Diakép helye 1"/>
          <p:cNvSpPr>
            <a:spLocks noGrp="1" noRot="1" noChangeAspect="1" noResize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solidFill>
            <a:srgbClr val="4F81BD"/>
          </a:solidFill>
          <a:ln w="25560">
            <a:solidFill>
              <a:srgbClr val="385D8A"/>
            </a:solidFill>
            <a:prstDash val="solid"/>
          </a:ln>
        </p:spPr>
      </p:sp>
      <p:sp>
        <p:nvSpPr>
          <p:cNvPr id="3" name="Jegyzetek helye 2"/>
          <p:cNvSpPr txBox="1">
            <a:spLocks noGrp="1"/>
          </p:cNvSpPr>
          <p:nvPr>
            <p:ph type="body" sz="quarter" idx="1"/>
          </p:nvPr>
        </p:nvSpPr>
        <p:spPr>
          <a:xfrm>
            <a:off x="709929" y="4861442"/>
            <a:ext cx="5679439" cy="4605978"/>
          </a:xfrm>
        </p:spPr>
        <p:txBody>
          <a:bodyPr lIns="0" tIns="0" rIns="0" bIns="0"/>
          <a:lstStyle/>
          <a:p>
            <a:pPr marL="233971" indent="-233971" hangingPunct="0"/>
            <a:endParaRPr lang="hu-HU" sz="2200">
              <a:latin typeface="Arial" pitchFamily="18"/>
            </a:endParaRPr>
          </a:p>
        </p:txBody>
      </p:sp>
    </p:spTree>
    <p:extLst>
      <p:ext uri="{BB962C8B-B14F-4D97-AF65-F5344CB8AC3E}">
        <p14:creationId xmlns:p14="http://schemas.microsoft.com/office/powerpoint/2010/main" val="309549686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 txBox="1">
            <a:spLocks noGrp="1"/>
          </p:cNvSpPr>
          <p:nvPr>
            <p:ph type="dt" idx="1"/>
          </p:nvPr>
        </p:nvSpPr>
        <p:spPr>
          <a:ln/>
        </p:spPr>
        <p:txBody>
          <a:bodyPr wrap="square" lIns="99048" tIns="49524" rIns="99048" bIns="49524" anchor="t" anchorCtr="0">
            <a:noAutofit/>
          </a:bodyPr>
          <a:lstStyle/>
          <a:p>
            <a:pPr lvl="0"/>
            <a:fld id="{5209E076-1156-4632-AF86-D9F8FFF6E50A}" type="datetime1">
              <a:rPr lang="hu-HU"/>
              <a:pPr lvl="0"/>
              <a:t>2022. 04. 28.</a:t>
            </a:fld>
            <a:endParaRPr lang="hu-HU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wrap="square" lIns="99048" tIns="49524" rIns="99048" bIns="49524" anchor="b" anchorCtr="0">
            <a:noAutofit/>
          </a:bodyPr>
          <a:lstStyle/>
          <a:p>
            <a:pPr lvl="0"/>
            <a:fld id="{33A4BFFC-FFD7-43C8-8AEA-676D539049E3}" type="slidenum">
              <a:t>17</a:t>
            </a:fld>
            <a:endParaRPr lang="hu-HU"/>
          </a:p>
        </p:txBody>
      </p:sp>
      <p:sp>
        <p:nvSpPr>
          <p:cNvPr id="2" name="Diakép helye 1"/>
          <p:cNvSpPr>
            <a:spLocks noGrp="1" noRot="1" noChangeAspect="1" noResize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solidFill>
            <a:srgbClr val="4F81BD"/>
          </a:solidFill>
          <a:ln w="25560">
            <a:solidFill>
              <a:srgbClr val="385D8A"/>
            </a:solidFill>
            <a:prstDash val="solid"/>
          </a:ln>
        </p:spPr>
      </p:sp>
      <p:sp>
        <p:nvSpPr>
          <p:cNvPr id="3" name="Jegyzetek helye 2"/>
          <p:cNvSpPr txBox="1">
            <a:spLocks noGrp="1"/>
          </p:cNvSpPr>
          <p:nvPr>
            <p:ph type="body" sz="quarter" idx="1"/>
          </p:nvPr>
        </p:nvSpPr>
        <p:spPr>
          <a:xfrm>
            <a:off x="709929" y="4861442"/>
            <a:ext cx="5679439" cy="4605978"/>
          </a:xfrm>
        </p:spPr>
        <p:txBody>
          <a:bodyPr lIns="0" tIns="0" rIns="0" bIns="0"/>
          <a:lstStyle/>
          <a:p>
            <a:pPr marL="233971" indent="-233971" hangingPunct="0"/>
            <a:endParaRPr lang="hu-HU" sz="2200">
              <a:latin typeface="Arial" pitchFamily="18"/>
            </a:endParaRPr>
          </a:p>
        </p:txBody>
      </p:sp>
    </p:spTree>
    <p:extLst>
      <p:ext uri="{BB962C8B-B14F-4D97-AF65-F5344CB8AC3E}">
        <p14:creationId xmlns:p14="http://schemas.microsoft.com/office/powerpoint/2010/main" val="148238595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 txBox="1">
            <a:spLocks noGrp="1"/>
          </p:cNvSpPr>
          <p:nvPr>
            <p:ph type="dt" idx="1"/>
          </p:nvPr>
        </p:nvSpPr>
        <p:spPr>
          <a:ln/>
        </p:spPr>
        <p:txBody>
          <a:bodyPr wrap="square" lIns="99048" tIns="49524" rIns="99048" bIns="49524" anchor="t" anchorCtr="0">
            <a:noAutofit/>
          </a:bodyPr>
          <a:lstStyle/>
          <a:p>
            <a:pPr lvl="0"/>
            <a:fld id="{5209E076-1156-4632-AF86-D9F8FFF6E50A}" type="datetime1">
              <a:rPr lang="hu-HU"/>
              <a:pPr lvl="0"/>
              <a:t>2022. 04. 28.</a:t>
            </a:fld>
            <a:endParaRPr lang="hu-HU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wrap="square" lIns="99048" tIns="49524" rIns="99048" bIns="49524" anchor="b" anchorCtr="0">
            <a:noAutofit/>
          </a:bodyPr>
          <a:lstStyle/>
          <a:p>
            <a:pPr lvl="0"/>
            <a:fld id="{33A4BFFC-FFD7-43C8-8AEA-676D539049E3}" type="slidenum">
              <a:t>19</a:t>
            </a:fld>
            <a:endParaRPr lang="hu-HU"/>
          </a:p>
        </p:txBody>
      </p:sp>
      <p:sp>
        <p:nvSpPr>
          <p:cNvPr id="2" name="Diakép helye 1"/>
          <p:cNvSpPr>
            <a:spLocks noGrp="1" noRot="1" noChangeAspect="1" noResize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solidFill>
            <a:srgbClr val="4F81BD"/>
          </a:solidFill>
          <a:ln w="25560">
            <a:solidFill>
              <a:srgbClr val="385D8A"/>
            </a:solidFill>
            <a:prstDash val="solid"/>
          </a:ln>
        </p:spPr>
      </p:sp>
      <p:sp>
        <p:nvSpPr>
          <p:cNvPr id="3" name="Jegyzetek helye 2"/>
          <p:cNvSpPr txBox="1">
            <a:spLocks noGrp="1"/>
          </p:cNvSpPr>
          <p:nvPr>
            <p:ph type="body" sz="quarter" idx="1"/>
          </p:nvPr>
        </p:nvSpPr>
        <p:spPr>
          <a:xfrm>
            <a:off x="709929" y="4861442"/>
            <a:ext cx="5679439" cy="4605978"/>
          </a:xfrm>
        </p:spPr>
        <p:txBody>
          <a:bodyPr lIns="0" tIns="0" rIns="0" bIns="0"/>
          <a:lstStyle/>
          <a:p>
            <a:pPr marL="233971" indent="-233971" hangingPunct="0"/>
            <a:endParaRPr lang="hu-HU" sz="2200">
              <a:latin typeface="Arial" pitchFamily="18"/>
            </a:endParaRPr>
          </a:p>
        </p:txBody>
      </p:sp>
    </p:spTree>
    <p:extLst>
      <p:ext uri="{BB962C8B-B14F-4D97-AF65-F5344CB8AC3E}">
        <p14:creationId xmlns:p14="http://schemas.microsoft.com/office/powerpoint/2010/main" val="173225136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 txBox="1">
            <a:spLocks noGrp="1"/>
          </p:cNvSpPr>
          <p:nvPr>
            <p:ph type="dt" idx="1"/>
          </p:nvPr>
        </p:nvSpPr>
        <p:spPr>
          <a:ln/>
        </p:spPr>
        <p:txBody>
          <a:bodyPr wrap="square" lIns="99048" tIns="49524" rIns="99048" bIns="49524" anchor="t" anchorCtr="0">
            <a:noAutofit/>
          </a:bodyPr>
          <a:lstStyle/>
          <a:p>
            <a:pPr lvl="0"/>
            <a:fld id="{5209E076-1156-4632-AF86-D9F8FFF6E50A}" type="datetime1">
              <a:rPr lang="hu-HU"/>
              <a:pPr lvl="0"/>
              <a:t>2022. 04. 28.</a:t>
            </a:fld>
            <a:endParaRPr lang="hu-HU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wrap="square" lIns="99048" tIns="49524" rIns="99048" bIns="49524" anchor="b" anchorCtr="0">
            <a:noAutofit/>
          </a:bodyPr>
          <a:lstStyle/>
          <a:p>
            <a:pPr lvl="0"/>
            <a:fld id="{33A4BFFC-FFD7-43C8-8AEA-676D539049E3}" type="slidenum">
              <a:t>20</a:t>
            </a:fld>
            <a:endParaRPr lang="hu-HU"/>
          </a:p>
        </p:txBody>
      </p:sp>
      <p:sp>
        <p:nvSpPr>
          <p:cNvPr id="2" name="Diakép helye 1"/>
          <p:cNvSpPr>
            <a:spLocks noGrp="1" noRot="1" noChangeAspect="1" noResize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solidFill>
            <a:srgbClr val="4F81BD"/>
          </a:solidFill>
          <a:ln w="25560">
            <a:solidFill>
              <a:srgbClr val="385D8A"/>
            </a:solidFill>
            <a:prstDash val="solid"/>
          </a:ln>
        </p:spPr>
      </p:sp>
      <p:sp>
        <p:nvSpPr>
          <p:cNvPr id="3" name="Jegyzetek helye 2"/>
          <p:cNvSpPr txBox="1">
            <a:spLocks noGrp="1"/>
          </p:cNvSpPr>
          <p:nvPr>
            <p:ph type="body" sz="quarter" idx="1"/>
          </p:nvPr>
        </p:nvSpPr>
        <p:spPr>
          <a:xfrm>
            <a:off x="709929" y="4861442"/>
            <a:ext cx="5679439" cy="4605978"/>
          </a:xfrm>
        </p:spPr>
        <p:txBody>
          <a:bodyPr lIns="0" tIns="0" rIns="0" bIns="0"/>
          <a:lstStyle/>
          <a:p>
            <a:pPr marL="233971" indent="-233971" hangingPunct="0"/>
            <a:endParaRPr lang="hu-HU" sz="2200">
              <a:latin typeface="Arial" pitchFamily="18"/>
            </a:endParaRPr>
          </a:p>
        </p:txBody>
      </p:sp>
    </p:spTree>
    <p:extLst>
      <p:ext uri="{BB962C8B-B14F-4D97-AF65-F5344CB8AC3E}">
        <p14:creationId xmlns:p14="http://schemas.microsoft.com/office/powerpoint/2010/main" val="136630716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 txBox="1">
            <a:spLocks noGrp="1"/>
          </p:cNvSpPr>
          <p:nvPr>
            <p:ph type="dt" idx="1"/>
          </p:nvPr>
        </p:nvSpPr>
        <p:spPr>
          <a:ln/>
        </p:spPr>
        <p:txBody>
          <a:bodyPr wrap="square" lIns="99048" tIns="49524" rIns="99048" bIns="49524" anchor="t" anchorCtr="0">
            <a:noAutofit/>
          </a:bodyPr>
          <a:lstStyle/>
          <a:p>
            <a:pPr lvl="0"/>
            <a:fld id="{5209E076-1156-4632-AF86-D9F8FFF6E50A}" type="datetime1">
              <a:rPr lang="hu-HU"/>
              <a:pPr lvl="0"/>
              <a:t>2022. 04. 28.</a:t>
            </a:fld>
            <a:endParaRPr lang="hu-HU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wrap="square" lIns="99048" tIns="49524" rIns="99048" bIns="49524" anchor="b" anchorCtr="0">
            <a:noAutofit/>
          </a:bodyPr>
          <a:lstStyle/>
          <a:p>
            <a:pPr lvl="0"/>
            <a:fld id="{33A4BFFC-FFD7-43C8-8AEA-676D539049E3}" type="slidenum">
              <a:t>26</a:t>
            </a:fld>
            <a:endParaRPr lang="hu-HU"/>
          </a:p>
        </p:txBody>
      </p:sp>
      <p:sp>
        <p:nvSpPr>
          <p:cNvPr id="2" name="Diakép helye 1"/>
          <p:cNvSpPr>
            <a:spLocks noGrp="1" noRot="1" noChangeAspect="1" noResize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solidFill>
            <a:srgbClr val="4F81BD"/>
          </a:solidFill>
          <a:ln w="25560">
            <a:solidFill>
              <a:srgbClr val="385D8A"/>
            </a:solidFill>
            <a:prstDash val="solid"/>
          </a:ln>
        </p:spPr>
      </p:sp>
      <p:sp>
        <p:nvSpPr>
          <p:cNvPr id="3" name="Jegyzetek helye 2"/>
          <p:cNvSpPr txBox="1">
            <a:spLocks noGrp="1"/>
          </p:cNvSpPr>
          <p:nvPr>
            <p:ph type="body" sz="quarter" idx="1"/>
          </p:nvPr>
        </p:nvSpPr>
        <p:spPr>
          <a:xfrm>
            <a:off x="709929" y="4861442"/>
            <a:ext cx="5679439" cy="4605978"/>
          </a:xfrm>
        </p:spPr>
        <p:txBody>
          <a:bodyPr lIns="0" tIns="0" rIns="0" bIns="0"/>
          <a:lstStyle/>
          <a:p>
            <a:pPr marL="233971" indent="-233971" hangingPunct="0"/>
            <a:endParaRPr lang="hu-HU" sz="2200">
              <a:latin typeface="Arial" pitchFamily="18"/>
            </a:endParaRPr>
          </a:p>
        </p:txBody>
      </p:sp>
    </p:spTree>
    <p:extLst>
      <p:ext uri="{BB962C8B-B14F-4D97-AF65-F5344CB8AC3E}">
        <p14:creationId xmlns:p14="http://schemas.microsoft.com/office/powerpoint/2010/main" val="34903507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 txBox="1">
            <a:spLocks noGrp="1"/>
          </p:cNvSpPr>
          <p:nvPr>
            <p:ph type="dt" idx="1"/>
          </p:nvPr>
        </p:nvSpPr>
        <p:spPr>
          <a:ln/>
        </p:spPr>
        <p:txBody>
          <a:bodyPr wrap="square" lIns="99048" tIns="49524" rIns="99048" bIns="49524" anchor="t" anchorCtr="0">
            <a:noAutofit/>
          </a:bodyPr>
          <a:lstStyle/>
          <a:p>
            <a:pPr lvl="0"/>
            <a:fld id="{5209E076-1156-4632-AF86-D9F8FFF6E50A}" type="datetime1">
              <a:rPr lang="hu-HU"/>
              <a:pPr lvl="0"/>
              <a:t>2022. 04. 28.</a:t>
            </a:fld>
            <a:endParaRPr lang="hu-HU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wrap="square" lIns="99048" tIns="49524" rIns="99048" bIns="49524" anchor="b" anchorCtr="0">
            <a:noAutofit/>
          </a:bodyPr>
          <a:lstStyle/>
          <a:p>
            <a:pPr lvl="0"/>
            <a:fld id="{33A4BFFC-FFD7-43C8-8AEA-676D539049E3}" type="slidenum">
              <a:t>2</a:t>
            </a:fld>
            <a:endParaRPr lang="hu-HU"/>
          </a:p>
        </p:txBody>
      </p:sp>
      <p:sp>
        <p:nvSpPr>
          <p:cNvPr id="2" name="Diakép helye 1"/>
          <p:cNvSpPr>
            <a:spLocks noGrp="1" noRot="1" noChangeAspect="1" noResize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solidFill>
            <a:srgbClr val="4F81BD"/>
          </a:solidFill>
          <a:ln w="25560">
            <a:solidFill>
              <a:srgbClr val="385D8A"/>
            </a:solidFill>
            <a:prstDash val="solid"/>
          </a:ln>
        </p:spPr>
      </p:sp>
      <p:sp>
        <p:nvSpPr>
          <p:cNvPr id="3" name="Jegyzetek helye 2"/>
          <p:cNvSpPr txBox="1">
            <a:spLocks noGrp="1"/>
          </p:cNvSpPr>
          <p:nvPr>
            <p:ph type="body" sz="quarter" idx="1"/>
          </p:nvPr>
        </p:nvSpPr>
        <p:spPr>
          <a:xfrm>
            <a:off x="709929" y="4861442"/>
            <a:ext cx="5679439" cy="4605978"/>
          </a:xfrm>
        </p:spPr>
        <p:txBody>
          <a:bodyPr lIns="0" tIns="0" rIns="0" bIns="0"/>
          <a:lstStyle/>
          <a:p>
            <a:pPr marL="342900" marR="0" lvl="0" indent="-342900" algn="l" defTabSz="914400" rtl="0" eaLnBrk="1" fontAlgn="auto" latinLnBrk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hu-HU" sz="2200" b="1" dirty="0">
                <a:latin typeface="Arial" pitchFamily="18"/>
              </a:rPr>
              <a:t>Egészséges: </a:t>
            </a:r>
          </a:p>
          <a:p>
            <a:pPr marL="800100" marR="0" lvl="1" indent="-342900" algn="l" defTabSz="914400" rtl="0" eaLnBrk="1" fontAlgn="auto" latinLnBrk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hu-HU" sz="2200" b="0" dirty="0">
                <a:latin typeface="Arial" pitchFamily="18"/>
              </a:rPr>
              <a:t>gyerekeknek alapvető szükséglete a mozgás. </a:t>
            </a:r>
          </a:p>
          <a:p>
            <a:pPr marL="800100" marR="0" lvl="1" indent="-342900" algn="l" defTabSz="914400" rtl="0" eaLnBrk="1" fontAlgn="auto" latinLnBrk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hu-HU" sz="2200" b="0" dirty="0">
                <a:latin typeface="Arial" pitchFamily="18"/>
              </a:rPr>
              <a:t>A mozgással fejlődik az agyuk. </a:t>
            </a:r>
          </a:p>
          <a:p>
            <a:pPr marL="800100" marR="0" lvl="1" indent="-342900" algn="l" defTabSz="914400" rtl="0" eaLnBrk="1" fontAlgn="auto" latinLnBrk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hu-HU" sz="2200" b="0" dirty="0">
                <a:latin typeface="Arial" pitchFamily="18"/>
              </a:rPr>
              <a:t>Ha nincs kielégítve a mozgásigényük, frusztráltak, nehezen kezelhetők lesznek. </a:t>
            </a:r>
          </a:p>
          <a:p>
            <a:pPr marL="800100" marR="0" lvl="1" indent="-342900" algn="l" defTabSz="914400" rtl="0" eaLnBrk="1" fontAlgn="auto" latinLnBrk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hu-HU" sz="2200" b="0" dirty="0">
                <a:latin typeface="Arial" pitchFamily="18"/>
              </a:rPr>
              <a:t>Waldorf iskola tapasztalata: sétával indítják a napot, és utána sokkal jobban megy a tanulás is, könnyebben koncentrálnak a gyerekek (mint akkor, ha autóval hozzák őket, és épphogy csak „beesnek a padba”.</a:t>
            </a:r>
          </a:p>
          <a:p>
            <a:pPr marL="800100" marR="0" lvl="1" indent="-342900" algn="l" defTabSz="914400" rtl="0" eaLnBrk="1" fontAlgn="auto" latinLnBrk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hu-HU" sz="2200" b="0" dirty="0">
                <a:latin typeface="Arial" pitchFamily="18"/>
              </a:rPr>
              <a:t>Felébrednek, ráhangolódnak a közösségre, az iskolai feladatokra.</a:t>
            </a:r>
            <a:endParaRPr lang="hu-HU" sz="2200" b="1" dirty="0">
              <a:solidFill>
                <a:srgbClr val="FF0000"/>
              </a:solidFill>
              <a:latin typeface="Arial" pitchFamily="18"/>
            </a:endParaRPr>
          </a:p>
          <a:p>
            <a:pPr marL="342900" indent="-342900" hangingPunct="0">
              <a:buFontTx/>
              <a:buChar char="-"/>
            </a:pPr>
            <a:r>
              <a:rPr lang="hu-HU" sz="2200" b="1" dirty="0">
                <a:solidFill>
                  <a:srgbClr val="FF0000"/>
                </a:solidFill>
                <a:latin typeface="Arial" pitchFamily="18"/>
              </a:rPr>
              <a:t>Biztonságos: </a:t>
            </a:r>
          </a:p>
          <a:p>
            <a:pPr marL="800100" lvl="1" indent="-342900" hangingPunct="0">
              <a:buFontTx/>
              <a:buChar char="-"/>
            </a:pPr>
            <a:r>
              <a:rPr lang="hu-HU" sz="2200" dirty="0">
                <a:latin typeface="Arial" pitchFamily="18"/>
              </a:rPr>
              <a:t>a gyerekek megtanulhatják a városban való tájékozódást, </a:t>
            </a:r>
          </a:p>
          <a:p>
            <a:pPr marL="800100" lvl="1" indent="-342900" hangingPunct="0">
              <a:buFontTx/>
              <a:buChar char="-"/>
            </a:pPr>
            <a:r>
              <a:rPr lang="hu-HU" sz="2200" dirty="0">
                <a:latin typeface="Arial" pitchFamily="18"/>
              </a:rPr>
              <a:t>szabályos gyalogos közlekedést, </a:t>
            </a:r>
          </a:p>
          <a:p>
            <a:pPr marL="800100" lvl="1" indent="-342900" hangingPunct="0">
              <a:buFontTx/>
              <a:buChar char="-"/>
            </a:pPr>
            <a:r>
              <a:rPr lang="hu-HU" sz="2200" dirty="0">
                <a:latin typeface="Arial" pitchFamily="18"/>
              </a:rPr>
              <a:t>közlekedési veszélyekre való felkészülést, </a:t>
            </a:r>
          </a:p>
          <a:p>
            <a:pPr marL="800100" lvl="1" indent="-342900" hangingPunct="0">
              <a:buFontTx/>
              <a:buChar char="-"/>
            </a:pPr>
            <a:r>
              <a:rPr lang="hu-HU" sz="2200" dirty="0">
                <a:latin typeface="Arial" pitchFamily="18"/>
              </a:rPr>
              <a:t>önállóságra nevel (</a:t>
            </a:r>
            <a:r>
              <a:rPr lang="hu-HU" sz="2200" dirty="0" err="1">
                <a:latin typeface="Arial" pitchFamily="18"/>
              </a:rPr>
              <a:t>blahai</a:t>
            </a:r>
            <a:r>
              <a:rPr lang="hu-HU" sz="2200" dirty="0">
                <a:latin typeface="Arial" pitchFamily="18"/>
              </a:rPr>
              <a:t> nagyszülők tapasztalatai)</a:t>
            </a:r>
          </a:p>
          <a:p>
            <a:pPr marL="342900" marR="0" lvl="0" indent="-342900" algn="l" defTabSz="914400" rtl="0" eaLnBrk="1" fontAlgn="auto" latinLnBrk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hu-HU" sz="2200" b="1" dirty="0">
                <a:latin typeface="Arial" pitchFamily="18"/>
              </a:rPr>
              <a:t>Környezetbarát</a:t>
            </a:r>
            <a:r>
              <a:rPr lang="hu-HU" sz="2200" dirty="0">
                <a:latin typeface="Arial" pitchFamily="18"/>
              </a:rPr>
              <a:t>: </a:t>
            </a:r>
          </a:p>
          <a:p>
            <a:pPr marL="800100" marR="0" lvl="1" indent="-342900" algn="l" defTabSz="914400" rtl="0" eaLnBrk="1" fontAlgn="auto" latinLnBrk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hu-HU" sz="2200" dirty="0">
                <a:latin typeface="Arial" pitchFamily="18"/>
              </a:rPr>
              <a:t>élhetőbbé teszi a várost: csökken a forgalom, csökken a környezetterhelés, zaj- és levegőszennyezés, </a:t>
            </a:r>
          </a:p>
          <a:p>
            <a:pPr marL="800100" marR="0" lvl="1" indent="-342900" algn="l" defTabSz="914400" rtl="0" eaLnBrk="1" fontAlgn="auto" latinLnBrk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hu-HU" sz="2200" dirty="0">
                <a:latin typeface="Arial" pitchFamily="18"/>
              </a:rPr>
              <a:t>kialakul a felelősségérzet a gyerekekben a környezetük iránt (heti egy szemétszedős nap)</a:t>
            </a:r>
          </a:p>
          <a:p>
            <a:pPr marL="342900" indent="-342900" hangingPunct="0">
              <a:buFontTx/>
              <a:buChar char="-"/>
            </a:pPr>
            <a:r>
              <a:rPr lang="hu-HU" sz="2200" b="1" dirty="0">
                <a:latin typeface="Arial" pitchFamily="18"/>
              </a:rPr>
              <a:t>Enyhíti a dugókat: </a:t>
            </a:r>
          </a:p>
          <a:p>
            <a:pPr marL="800100" lvl="1" indent="-342900" hangingPunct="0">
              <a:buFontTx/>
              <a:buChar char="-"/>
            </a:pPr>
            <a:r>
              <a:rPr lang="hu-HU" sz="2200" dirty="0">
                <a:latin typeface="Arial" pitchFamily="18"/>
              </a:rPr>
              <a:t>Öngerjesztő folyamat: minél többen viszik autóval iskolába a gyereküket, annál nagyobb a forgalom, annál balesetveszélyesebb a közlekedés</a:t>
            </a:r>
          </a:p>
          <a:p>
            <a:pPr marL="800100" lvl="1" indent="-342900" hangingPunct="0">
              <a:buFontTx/>
              <a:buChar char="-"/>
            </a:pPr>
            <a:r>
              <a:rPr lang="hu-HU" sz="2200" dirty="0">
                <a:latin typeface="Arial" pitchFamily="18"/>
              </a:rPr>
              <a:t>Környezet- és egészségtudatos szülők sem merik már egyedül elengedni a gyermeküket gyalogosan</a:t>
            </a:r>
          </a:p>
          <a:p>
            <a:pPr marL="342900" indent="-342900" hangingPunct="0">
              <a:buFontTx/>
              <a:buChar char="-"/>
            </a:pPr>
            <a:r>
              <a:rPr lang="hu-HU" sz="2200" b="1" dirty="0">
                <a:latin typeface="Arial" pitchFamily="18"/>
              </a:rPr>
              <a:t>Közösségépítő ereje van: </a:t>
            </a:r>
          </a:p>
          <a:p>
            <a:pPr marL="800100" lvl="1" indent="-342900" hangingPunct="0">
              <a:buFontTx/>
              <a:buChar char="-"/>
            </a:pPr>
            <a:r>
              <a:rPr lang="hu-HU" sz="2200" b="0" dirty="0">
                <a:latin typeface="Arial" pitchFamily="18"/>
              </a:rPr>
              <a:t>a gyerekek iskolán kívüli időben is már találkoznak egymással, évfolyamtársakkal, más gyerekek szüleivel, akik kísérőként </a:t>
            </a:r>
            <a:r>
              <a:rPr lang="hu-HU" sz="2200" b="0" dirty="0" err="1">
                <a:latin typeface="Arial" pitchFamily="18"/>
              </a:rPr>
              <a:t>önkénteskednek</a:t>
            </a:r>
            <a:r>
              <a:rPr lang="hu-HU" sz="2200" b="0" dirty="0">
                <a:latin typeface="Arial" pitchFamily="18"/>
              </a:rPr>
              <a:t>, </a:t>
            </a:r>
          </a:p>
          <a:p>
            <a:pPr marL="800100" lvl="1" indent="-342900" hangingPunct="0">
              <a:buFontTx/>
              <a:buChar char="-"/>
            </a:pPr>
            <a:r>
              <a:rPr lang="hu-HU" sz="2200" b="0" dirty="0">
                <a:latin typeface="Arial" pitchFamily="18"/>
              </a:rPr>
              <a:t>barátkozást segítheti</a:t>
            </a:r>
          </a:p>
          <a:p>
            <a:pPr marL="800100" lvl="1" indent="-342900" hangingPunct="0">
              <a:buFontTx/>
              <a:buChar char="-"/>
            </a:pPr>
            <a:r>
              <a:rPr lang="hu-HU" sz="2200" b="0" dirty="0">
                <a:latin typeface="Arial" pitchFamily="18"/>
              </a:rPr>
              <a:t>Kísérőnek jelentkező szülők, aktív nagyszülők és más civil önkéntesek (akiknek szabad kapacitásaik vannak, és azt a közösség szolgálatába állítják) egymást segíthetik, egymást tehermentesíthetik, </a:t>
            </a:r>
          </a:p>
          <a:p>
            <a:pPr marL="800100" lvl="1" indent="-342900" hangingPunct="0">
              <a:buFontTx/>
              <a:buChar char="-"/>
            </a:pPr>
            <a:r>
              <a:rPr lang="hu-HU" sz="2200" b="0" dirty="0">
                <a:latin typeface="Arial" pitchFamily="18"/>
              </a:rPr>
              <a:t>miközben a rendszeres, szabad levegőn végzett testmozgással ők is hozzájárulnak saját egészségük fenntartásához (nemcsak a gyerekekéhez)</a:t>
            </a:r>
          </a:p>
          <a:p>
            <a:pPr marL="800100" lvl="1" indent="-342900" hangingPunct="0">
              <a:buFontTx/>
              <a:buChar char="-"/>
            </a:pPr>
            <a:r>
              <a:rPr lang="hu-HU" sz="2200" b="0" dirty="0">
                <a:latin typeface="Arial" pitchFamily="18"/>
              </a:rPr>
              <a:t>Máris jelentkeztek a gödöllői civil szervezetek tagságából kísérőnek önkéntesek, de az ő táborukat is igyekszünk folyamatosan bővíteni</a:t>
            </a:r>
            <a:endParaRPr lang="hu-HU" sz="2200" dirty="0">
              <a:latin typeface="Arial" pitchFamily="18"/>
            </a:endParaRPr>
          </a:p>
        </p:txBody>
      </p:sp>
    </p:spTree>
    <p:extLst>
      <p:ext uri="{BB962C8B-B14F-4D97-AF65-F5344CB8AC3E}">
        <p14:creationId xmlns:p14="http://schemas.microsoft.com/office/powerpoint/2010/main" val="269468151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 txBox="1">
            <a:spLocks noGrp="1"/>
          </p:cNvSpPr>
          <p:nvPr>
            <p:ph type="dt" idx="1"/>
          </p:nvPr>
        </p:nvSpPr>
        <p:spPr>
          <a:ln/>
        </p:spPr>
        <p:txBody>
          <a:bodyPr wrap="square" lIns="99048" tIns="49524" rIns="99048" bIns="49524" anchor="t" anchorCtr="0">
            <a:noAutofit/>
          </a:bodyPr>
          <a:lstStyle/>
          <a:p>
            <a:pPr lvl="0"/>
            <a:fld id="{5209E076-1156-4632-AF86-D9F8FFF6E50A}" type="datetime1">
              <a:rPr lang="hu-HU"/>
              <a:pPr lvl="0"/>
              <a:t>2022. 04. 28.</a:t>
            </a:fld>
            <a:endParaRPr lang="hu-HU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wrap="square" lIns="99048" tIns="49524" rIns="99048" bIns="49524" anchor="b" anchorCtr="0">
            <a:noAutofit/>
          </a:bodyPr>
          <a:lstStyle/>
          <a:p>
            <a:pPr lvl="0"/>
            <a:fld id="{33A4BFFC-FFD7-43C8-8AEA-676D539049E3}" type="slidenum">
              <a:t>27</a:t>
            </a:fld>
            <a:endParaRPr lang="hu-HU"/>
          </a:p>
        </p:txBody>
      </p:sp>
      <p:sp>
        <p:nvSpPr>
          <p:cNvPr id="2" name="Diakép helye 1"/>
          <p:cNvSpPr>
            <a:spLocks noGrp="1" noRot="1" noChangeAspect="1" noResize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solidFill>
            <a:srgbClr val="4F81BD"/>
          </a:solidFill>
          <a:ln w="25560">
            <a:solidFill>
              <a:srgbClr val="385D8A"/>
            </a:solidFill>
            <a:prstDash val="solid"/>
          </a:ln>
        </p:spPr>
      </p:sp>
      <p:sp>
        <p:nvSpPr>
          <p:cNvPr id="3" name="Jegyzetek helye 2"/>
          <p:cNvSpPr txBox="1">
            <a:spLocks noGrp="1"/>
          </p:cNvSpPr>
          <p:nvPr>
            <p:ph type="body" sz="quarter" idx="1"/>
          </p:nvPr>
        </p:nvSpPr>
        <p:spPr>
          <a:xfrm>
            <a:off x="709929" y="4861442"/>
            <a:ext cx="5679439" cy="4605978"/>
          </a:xfrm>
        </p:spPr>
        <p:txBody>
          <a:bodyPr lIns="0" tIns="0" rIns="0" bIns="0"/>
          <a:lstStyle/>
          <a:p>
            <a:pPr marL="233971" indent="-233971" hangingPunct="0"/>
            <a:endParaRPr lang="hu-HU" sz="2200">
              <a:latin typeface="Arial" pitchFamily="18"/>
            </a:endParaRPr>
          </a:p>
        </p:txBody>
      </p:sp>
    </p:spTree>
    <p:extLst>
      <p:ext uri="{BB962C8B-B14F-4D97-AF65-F5344CB8AC3E}">
        <p14:creationId xmlns:p14="http://schemas.microsoft.com/office/powerpoint/2010/main" val="178046562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 txBox="1">
            <a:spLocks noGrp="1"/>
          </p:cNvSpPr>
          <p:nvPr>
            <p:ph type="dt" idx="1"/>
          </p:nvPr>
        </p:nvSpPr>
        <p:spPr>
          <a:ln/>
        </p:spPr>
        <p:txBody>
          <a:bodyPr wrap="square" lIns="99048" tIns="49524" rIns="99048" bIns="49524" anchor="t" anchorCtr="0">
            <a:noAutofit/>
          </a:bodyPr>
          <a:lstStyle/>
          <a:p>
            <a:pPr lvl="0"/>
            <a:fld id="{5209E076-1156-4632-AF86-D9F8FFF6E50A}" type="datetime1">
              <a:rPr lang="hu-HU"/>
              <a:pPr lvl="0"/>
              <a:t>2022. 04. 28.</a:t>
            </a:fld>
            <a:endParaRPr lang="hu-HU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wrap="square" lIns="99048" tIns="49524" rIns="99048" bIns="49524" anchor="b" anchorCtr="0">
            <a:noAutofit/>
          </a:bodyPr>
          <a:lstStyle/>
          <a:p>
            <a:pPr lvl="0"/>
            <a:fld id="{33A4BFFC-FFD7-43C8-8AEA-676D539049E3}" type="slidenum">
              <a:t>28</a:t>
            </a:fld>
            <a:endParaRPr lang="hu-HU"/>
          </a:p>
        </p:txBody>
      </p:sp>
      <p:sp>
        <p:nvSpPr>
          <p:cNvPr id="2" name="Diakép helye 1"/>
          <p:cNvSpPr>
            <a:spLocks noGrp="1" noRot="1" noChangeAspect="1" noResize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solidFill>
            <a:srgbClr val="4F81BD"/>
          </a:solidFill>
          <a:ln w="25560">
            <a:solidFill>
              <a:srgbClr val="385D8A"/>
            </a:solidFill>
            <a:prstDash val="solid"/>
          </a:ln>
        </p:spPr>
      </p:sp>
      <p:sp>
        <p:nvSpPr>
          <p:cNvPr id="3" name="Jegyzetek helye 2"/>
          <p:cNvSpPr txBox="1">
            <a:spLocks noGrp="1"/>
          </p:cNvSpPr>
          <p:nvPr>
            <p:ph type="body" sz="quarter" idx="1"/>
          </p:nvPr>
        </p:nvSpPr>
        <p:spPr>
          <a:xfrm>
            <a:off x="709929" y="4861442"/>
            <a:ext cx="5679439" cy="4605978"/>
          </a:xfrm>
        </p:spPr>
        <p:txBody>
          <a:bodyPr lIns="0" tIns="0" rIns="0" bIns="0"/>
          <a:lstStyle/>
          <a:p>
            <a:pPr marL="233971" indent="-233971" hangingPunct="0"/>
            <a:endParaRPr lang="hu-HU" sz="2200">
              <a:latin typeface="Arial" pitchFamily="18"/>
            </a:endParaRPr>
          </a:p>
        </p:txBody>
      </p:sp>
    </p:spTree>
    <p:extLst>
      <p:ext uri="{BB962C8B-B14F-4D97-AF65-F5344CB8AC3E}">
        <p14:creationId xmlns:p14="http://schemas.microsoft.com/office/powerpoint/2010/main" val="10712534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 txBox="1">
            <a:spLocks noGrp="1"/>
          </p:cNvSpPr>
          <p:nvPr>
            <p:ph type="dt" idx="1"/>
          </p:nvPr>
        </p:nvSpPr>
        <p:spPr>
          <a:ln/>
        </p:spPr>
        <p:txBody>
          <a:bodyPr wrap="square" lIns="99048" tIns="49524" rIns="99048" bIns="49524" anchor="t" anchorCtr="0">
            <a:noAutofit/>
          </a:bodyPr>
          <a:lstStyle/>
          <a:p>
            <a:pPr lvl="0"/>
            <a:fld id="{5209E076-1156-4632-AF86-D9F8FFF6E50A}" type="datetime1">
              <a:rPr lang="hu-HU"/>
              <a:pPr lvl="0"/>
              <a:t>2022. 04. 28.</a:t>
            </a:fld>
            <a:endParaRPr lang="hu-HU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wrap="square" lIns="99048" tIns="49524" rIns="99048" bIns="49524" anchor="b" anchorCtr="0">
            <a:noAutofit/>
          </a:bodyPr>
          <a:lstStyle/>
          <a:p>
            <a:pPr lvl="0"/>
            <a:fld id="{33A4BFFC-FFD7-43C8-8AEA-676D539049E3}" type="slidenum">
              <a:t>3</a:t>
            </a:fld>
            <a:endParaRPr lang="hu-HU"/>
          </a:p>
        </p:txBody>
      </p:sp>
      <p:sp>
        <p:nvSpPr>
          <p:cNvPr id="2" name="Diakép helye 1"/>
          <p:cNvSpPr>
            <a:spLocks noGrp="1" noRot="1" noChangeAspect="1" noResize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solidFill>
            <a:srgbClr val="4F81BD"/>
          </a:solidFill>
          <a:ln w="25560">
            <a:solidFill>
              <a:srgbClr val="385D8A"/>
            </a:solidFill>
            <a:prstDash val="solid"/>
          </a:ln>
        </p:spPr>
      </p:sp>
      <p:sp>
        <p:nvSpPr>
          <p:cNvPr id="3" name="Jegyzetek helye 2"/>
          <p:cNvSpPr txBox="1">
            <a:spLocks noGrp="1"/>
          </p:cNvSpPr>
          <p:nvPr>
            <p:ph type="body" sz="quarter" idx="1"/>
          </p:nvPr>
        </p:nvSpPr>
        <p:spPr>
          <a:xfrm>
            <a:off x="709929" y="4861442"/>
            <a:ext cx="5679439" cy="4605978"/>
          </a:xfrm>
        </p:spPr>
        <p:txBody>
          <a:bodyPr lIns="0" tIns="0" rIns="0" bIns="0"/>
          <a:lstStyle/>
          <a:p>
            <a:pPr marL="342900" marR="0" lvl="0" indent="-342900" algn="l" defTabSz="914400" rtl="0" eaLnBrk="1" fontAlgn="auto" latinLnBrk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hu-HU" sz="2200" b="1" dirty="0">
                <a:latin typeface="Arial" pitchFamily="18"/>
              </a:rPr>
              <a:t>Egészséges: </a:t>
            </a:r>
          </a:p>
          <a:p>
            <a:pPr marL="800100" marR="0" lvl="1" indent="-342900" algn="l" defTabSz="914400" rtl="0" eaLnBrk="1" fontAlgn="auto" latinLnBrk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hu-HU" sz="2200" b="0" dirty="0">
                <a:latin typeface="Arial" pitchFamily="18"/>
              </a:rPr>
              <a:t>gyerekeknek alapvető szükséglete a mozgás. </a:t>
            </a:r>
          </a:p>
          <a:p>
            <a:pPr marL="800100" marR="0" lvl="1" indent="-342900" algn="l" defTabSz="914400" rtl="0" eaLnBrk="1" fontAlgn="auto" latinLnBrk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hu-HU" sz="2200" b="0" dirty="0">
                <a:latin typeface="Arial" pitchFamily="18"/>
              </a:rPr>
              <a:t>A mozgással fejlődik az agyuk. </a:t>
            </a:r>
          </a:p>
          <a:p>
            <a:pPr marL="800100" marR="0" lvl="1" indent="-342900" algn="l" defTabSz="914400" rtl="0" eaLnBrk="1" fontAlgn="auto" latinLnBrk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hu-HU" sz="2200" b="0" dirty="0">
                <a:latin typeface="Arial" pitchFamily="18"/>
              </a:rPr>
              <a:t>Ha nincs kielégítve a mozgásigényük, frusztráltak, nehezen kezelhetők lesznek. </a:t>
            </a:r>
          </a:p>
          <a:p>
            <a:pPr marL="800100" marR="0" lvl="1" indent="-342900" algn="l" defTabSz="914400" rtl="0" eaLnBrk="1" fontAlgn="auto" latinLnBrk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hu-HU" sz="2200" b="0" dirty="0">
                <a:latin typeface="Arial" pitchFamily="18"/>
              </a:rPr>
              <a:t>Waldorf iskola tapasztalata: sétával indítják a napot, és utána sokkal jobban megy a tanulás is, könnyebben koncentrálnak a gyerekek (mint akkor, ha autóval hozzák őket, és épphogy csak „beesnek a padba”.</a:t>
            </a:r>
          </a:p>
          <a:p>
            <a:pPr marL="800100" marR="0" lvl="1" indent="-342900" algn="l" defTabSz="914400" rtl="0" eaLnBrk="1" fontAlgn="auto" latinLnBrk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hu-HU" sz="2200" b="0" dirty="0">
                <a:latin typeface="Arial" pitchFamily="18"/>
              </a:rPr>
              <a:t>Felébrednek, ráhangolódnak a közösségre, az iskolai feladatokra.</a:t>
            </a:r>
            <a:endParaRPr lang="hu-HU" sz="2200" b="1" dirty="0">
              <a:solidFill>
                <a:srgbClr val="FF0000"/>
              </a:solidFill>
              <a:latin typeface="Arial" pitchFamily="18"/>
            </a:endParaRPr>
          </a:p>
          <a:p>
            <a:pPr marL="342900" indent="-342900" hangingPunct="0">
              <a:buFontTx/>
              <a:buChar char="-"/>
            </a:pPr>
            <a:r>
              <a:rPr lang="hu-HU" sz="2200" b="1" dirty="0">
                <a:solidFill>
                  <a:srgbClr val="FF0000"/>
                </a:solidFill>
                <a:latin typeface="Arial" pitchFamily="18"/>
              </a:rPr>
              <a:t>Biztonságos: </a:t>
            </a:r>
          </a:p>
          <a:p>
            <a:pPr marL="800100" lvl="1" indent="-342900" hangingPunct="0">
              <a:buFontTx/>
              <a:buChar char="-"/>
            </a:pPr>
            <a:r>
              <a:rPr lang="hu-HU" sz="2200" dirty="0">
                <a:latin typeface="Arial" pitchFamily="18"/>
              </a:rPr>
              <a:t>a gyerekek megtanulhatják a városban való tájékozódást, </a:t>
            </a:r>
          </a:p>
          <a:p>
            <a:pPr marL="800100" lvl="1" indent="-342900" hangingPunct="0">
              <a:buFontTx/>
              <a:buChar char="-"/>
            </a:pPr>
            <a:r>
              <a:rPr lang="hu-HU" sz="2200" dirty="0">
                <a:latin typeface="Arial" pitchFamily="18"/>
              </a:rPr>
              <a:t>szabályos gyalogos közlekedést, </a:t>
            </a:r>
          </a:p>
          <a:p>
            <a:pPr marL="800100" lvl="1" indent="-342900" hangingPunct="0">
              <a:buFontTx/>
              <a:buChar char="-"/>
            </a:pPr>
            <a:r>
              <a:rPr lang="hu-HU" sz="2200" dirty="0">
                <a:latin typeface="Arial" pitchFamily="18"/>
              </a:rPr>
              <a:t>közlekedési veszélyekre való felkészülést, </a:t>
            </a:r>
          </a:p>
          <a:p>
            <a:pPr marL="800100" lvl="1" indent="-342900" hangingPunct="0">
              <a:buFontTx/>
              <a:buChar char="-"/>
            </a:pPr>
            <a:r>
              <a:rPr lang="hu-HU" sz="2200" dirty="0">
                <a:latin typeface="Arial" pitchFamily="18"/>
              </a:rPr>
              <a:t>önállóságra nevel (</a:t>
            </a:r>
            <a:r>
              <a:rPr lang="hu-HU" sz="2200" dirty="0" err="1">
                <a:latin typeface="Arial" pitchFamily="18"/>
              </a:rPr>
              <a:t>blahai</a:t>
            </a:r>
            <a:r>
              <a:rPr lang="hu-HU" sz="2200" dirty="0">
                <a:latin typeface="Arial" pitchFamily="18"/>
              </a:rPr>
              <a:t> nagyszülők tapasztalatai)</a:t>
            </a:r>
          </a:p>
          <a:p>
            <a:pPr marL="342900" marR="0" lvl="0" indent="-342900" algn="l" defTabSz="914400" rtl="0" eaLnBrk="1" fontAlgn="auto" latinLnBrk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hu-HU" sz="2200" b="1" dirty="0">
                <a:latin typeface="Arial" pitchFamily="18"/>
              </a:rPr>
              <a:t>Környezetbarát</a:t>
            </a:r>
            <a:r>
              <a:rPr lang="hu-HU" sz="2200" dirty="0">
                <a:latin typeface="Arial" pitchFamily="18"/>
              </a:rPr>
              <a:t>: </a:t>
            </a:r>
          </a:p>
          <a:p>
            <a:pPr marL="800100" marR="0" lvl="1" indent="-342900" algn="l" defTabSz="914400" rtl="0" eaLnBrk="1" fontAlgn="auto" latinLnBrk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hu-HU" sz="2200" dirty="0">
                <a:latin typeface="Arial" pitchFamily="18"/>
              </a:rPr>
              <a:t>élhetőbbé teszi a várost: csökken a forgalom, csökken a környezetterhelés, zaj- és levegőszennyezés, </a:t>
            </a:r>
          </a:p>
          <a:p>
            <a:pPr marL="800100" marR="0" lvl="1" indent="-342900" algn="l" defTabSz="914400" rtl="0" eaLnBrk="1" fontAlgn="auto" latinLnBrk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hu-HU" sz="2200" dirty="0">
                <a:latin typeface="Arial" pitchFamily="18"/>
              </a:rPr>
              <a:t>kialakul a felelősségérzet a gyerekekben a környezetük iránt (heti egy szemétszedős nap)</a:t>
            </a:r>
          </a:p>
          <a:p>
            <a:pPr marL="342900" indent="-342900" hangingPunct="0">
              <a:buFontTx/>
              <a:buChar char="-"/>
            </a:pPr>
            <a:r>
              <a:rPr lang="hu-HU" sz="2200" b="1" dirty="0">
                <a:latin typeface="Arial" pitchFamily="18"/>
              </a:rPr>
              <a:t>Enyhíti a dugókat: </a:t>
            </a:r>
          </a:p>
          <a:p>
            <a:pPr marL="800100" lvl="1" indent="-342900" hangingPunct="0">
              <a:buFontTx/>
              <a:buChar char="-"/>
            </a:pPr>
            <a:r>
              <a:rPr lang="hu-HU" sz="2200" dirty="0">
                <a:latin typeface="Arial" pitchFamily="18"/>
              </a:rPr>
              <a:t>Öngerjesztő folyamat: minél többen viszik autóval iskolába a gyereküket, annál nagyobb a forgalom, annál balesetveszélyesebb a közlekedés</a:t>
            </a:r>
          </a:p>
          <a:p>
            <a:pPr marL="800100" lvl="1" indent="-342900" hangingPunct="0">
              <a:buFontTx/>
              <a:buChar char="-"/>
            </a:pPr>
            <a:r>
              <a:rPr lang="hu-HU" sz="2200" dirty="0">
                <a:latin typeface="Arial" pitchFamily="18"/>
              </a:rPr>
              <a:t>Környezet- és egészségtudatos szülők sem merik már egyedül elengedni a gyermeküket gyalogosan</a:t>
            </a:r>
          </a:p>
          <a:p>
            <a:pPr marL="342900" indent="-342900" hangingPunct="0">
              <a:buFontTx/>
              <a:buChar char="-"/>
            </a:pPr>
            <a:r>
              <a:rPr lang="hu-HU" sz="2200" b="1" dirty="0">
                <a:latin typeface="Arial" pitchFamily="18"/>
              </a:rPr>
              <a:t>Közösségépítő ereje van: </a:t>
            </a:r>
          </a:p>
          <a:p>
            <a:pPr marL="800100" lvl="1" indent="-342900" hangingPunct="0">
              <a:buFontTx/>
              <a:buChar char="-"/>
            </a:pPr>
            <a:r>
              <a:rPr lang="hu-HU" sz="2200" b="0" dirty="0">
                <a:latin typeface="Arial" pitchFamily="18"/>
              </a:rPr>
              <a:t>a gyerekek iskolán kívüli időben is már találkoznak egymással, évfolyamtársakkal, más gyerekek szüleivel, akik kísérőként </a:t>
            </a:r>
            <a:r>
              <a:rPr lang="hu-HU" sz="2200" b="0" dirty="0" err="1">
                <a:latin typeface="Arial" pitchFamily="18"/>
              </a:rPr>
              <a:t>önkénteskednek</a:t>
            </a:r>
            <a:r>
              <a:rPr lang="hu-HU" sz="2200" b="0" dirty="0">
                <a:latin typeface="Arial" pitchFamily="18"/>
              </a:rPr>
              <a:t>, </a:t>
            </a:r>
          </a:p>
          <a:p>
            <a:pPr marL="800100" lvl="1" indent="-342900" hangingPunct="0">
              <a:buFontTx/>
              <a:buChar char="-"/>
            </a:pPr>
            <a:r>
              <a:rPr lang="hu-HU" sz="2200" b="0" dirty="0">
                <a:latin typeface="Arial" pitchFamily="18"/>
              </a:rPr>
              <a:t>barátkozást segítheti</a:t>
            </a:r>
          </a:p>
          <a:p>
            <a:pPr marL="800100" lvl="1" indent="-342900" hangingPunct="0">
              <a:buFontTx/>
              <a:buChar char="-"/>
            </a:pPr>
            <a:r>
              <a:rPr lang="hu-HU" sz="2200" b="0" dirty="0">
                <a:latin typeface="Arial" pitchFamily="18"/>
              </a:rPr>
              <a:t>Kísérőnek jelentkező szülők, aktív nagyszülők és más civil önkéntesek (akiknek szabad kapacitásaik vannak, és azt a közösség szolgálatába állítják) egymást segíthetik, egymást tehermentesíthetik, </a:t>
            </a:r>
          </a:p>
          <a:p>
            <a:pPr marL="800100" lvl="1" indent="-342900" hangingPunct="0">
              <a:buFontTx/>
              <a:buChar char="-"/>
            </a:pPr>
            <a:r>
              <a:rPr lang="hu-HU" sz="2200" b="0" dirty="0">
                <a:latin typeface="Arial" pitchFamily="18"/>
              </a:rPr>
              <a:t>miközben a rendszeres, szabad levegőn végzett testmozgással ők is hozzájárulnak saját egészségük fenntartásához (nemcsak a gyerekekéhez)</a:t>
            </a:r>
          </a:p>
          <a:p>
            <a:pPr marL="800100" lvl="1" indent="-342900" hangingPunct="0">
              <a:buFontTx/>
              <a:buChar char="-"/>
            </a:pPr>
            <a:r>
              <a:rPr lang="hu-HU" sz="2200" b="0" dirty="0">
                <a:latin typeface="Arial" pitchFamily="18"/>
              </a:rPr>
              <a:t>Máris jelentkeztek a gödöllői civil szervezetek tagságából kísérőnek önkéntesek, de az ő táborukat is igyekszünk folyamatosan bővíteni</a:t>
            </a:r>
            <a:endParaRPr lang="hu-HU" sz="2200" dirty="0">
              <a:latin typeface="Arial" pitchFamily="18"/>
            </a:endParaRPr>
          </a:p>
        </p:txBody>
      </p:sp>
    </p:spTree>
    <p:extLst>
      <p:ext uri="{BB962C8B-B14F-4D97-AF65-F5344CB8AC3E}">
        <p14:creationId xmlns:p14="http://schemas.microsoft.com/office/powerpoint/2010/main" val="17006874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 txBox="1">
            <a:spLocks noGrp="1"/>
          </p:cNvSpPr>
          <p:nvPr>
            <p:ph type="dt" idx="1"/>
          </p:nvPr>
        </p:nvSpPr>
        <p:spPr>
          <a:ln/>
        </p:spPr>
        <p:txBody>
          <a:bodyPr wrap="square" lIns="99048" tIns="49524" rIns="99048" bIns="49524" anchor="t" anchorCtr="0">
            <a:noAutofit/>
          </a:bodyPr>
          <a:lstStyle/>
          <a:p>
            <a:pPr lvl="0"/>
            <a:fld id="{5209E076-1156-4632-AF86-D9F8FFF6E50A}" type="datetime1">
              <a:rPr lang="hu-HU"/>
              <a:pPr lvl="0"/>
              <a:t>2022. 04. 28.</a:t>
            </a:fld>
            <a:endParaRPr lang="hu-HU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wrap="square" lIns="99048" tIns="49524" rIns="99048" bIns="49524" anchor="b" anchorCtr="0">
            <a:noAutofit/>
          </a:bodyPr>
          <a:lstStyle/>
          <a:p>
            <a:pPr lvl="0"/>
            <a:fld id="{33A4BFFC-FFD7-43C8-8AEA-676D539049E3}" type="slidenum">
              <a:t>4</a:t>
            </a:fld>
            <a:endParaRPr lang="hu-HU"/>
          </a:p>
        </p:txBody>
      </p:sp>
      <p:sp>
        <p:nvSpPr>
          <p:cNvPr id="2" name="Diakép helye 1"/>
          <p:cNvSpPr>
            <a:spLocks noGrp="1" noRot="1" noChangeAspect="1" noResize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solidFill>
            <a:srgbClr val="4F81BD"/>
          </a:solidFill>
          <a:ln w="25560">
            <a:solidFill>
              <a:srgbClr val="385D8A"/>
            </a:solidFill>
            <a:prstDash val="solid"/>
          </a:ln>
        </p:spPr>
      </p:sp>
      <p:sp>
        <p:nvSpPr>
          <p:cNvPr id="3" name="Jegyzetek helye 2"/>
          <p:cNvSpPr txBox="1">
            <a:spLocks noGrp="1"/>
          </p:cNvSpPr>
          <p:nvPr>
            <p:ph type="body" sz="quarter" idx="1"/>
          </p:nvPr>
        </p:nvSpPr>
        <p:spPr>
          <a:xfrm>
            <a:off x="709929" y="4861442"/>
            <a:ext cx="5679439" cy="4605978"/>
          </a:xfrm>
        </p:spPr>
        <p:txBody>
          <a:bodyPr lIns="0" tIns="0" rIns="0" bIns="0"/>
          <a:lstStyle/>
          <a:p>
            <a:pPr marL="342900" marR="0" lvl="0" indent="-342900" algn="l" defTabSz="914400" rtl="0" eaLnBrk="1" fontAlgn="auto" latinLnBrk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hu-HU" sz="2200" b="1" dirty="0">
                <a:latin typeface="Arial" pitchFamily="18"/>
              </a:rPr>
              <a:t>Egészséges: </a:t>
            </a:r>
          </a:p>
          <a:p>
            <a:pPr marL="800100" marR="0" lvl="1" indent="-342900" algn="l" defTabSz="914400" rtl="0" eaLnBrk="1" fontAlgn="auto" latinLnBrk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hu-HU" sz="2200" b="0" dirty="0">
                <a:latin typeface="Arial" pitchFamily="18"/>
              </a:rPr>
              <a:t>gyerekeknek alapvető szükséglete a mozgás. </a:t>
            </a:r>
          </a:p>
          <a:p>
            <a:pPr marL="800100" marR="0" lvl="1" indent="-342900" algn="l" defTabSz="914400" rtl="0" eaLnBrk="1" fontAlgn="auto" latinLnBrk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hu-HU" sz="2200" b="0" dirty="0">
                <a:latin typeface="Arial" pitchFamily="18"/>
              </a:rPr>
              <a:t>A mozgással fejlődik az agyuk. </a:t>
            </a:r>
          </a:p>
          <a:p>
            <a:pPr marL="800100" marR="0" lvl="1" indent="-342900" algn="l" defTabSz="914400" rtl="0" eaLnBrk="1" fontAlgn="auto" latinLnBrk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hu-HU" sz="2200" b="0" dirty="0">
                <a:latin typeface="Arial" pitchFamily="18"/>
              </a:rPr>
              <a:t>Ha nincs kielégítve a mozgásigényük, frusztráltak, nehezen kezelhetők lesznek. </a:t>
            </a:r>
          </a:p>
          <a:p>
            <a:pPr marL="800100" marR="0" lvl="1" indent="-342900" algn="l" defTabSz="914400" rtl="0" eaLnBrk="1" fontAlgn="auto" latinLnBrk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hu-HU" sz="2200" b="0" dirty="0">
                <a:latin typeface="Arial" pitchFamily="18"/>
              </a:rPr>
              <a:t>Waldorf iskola tapasztalata: sétával indítják a napot, és utána sokkal jobban megy a tanulás is, könnyebben koncentrálnak a gyerekek (mint akkor, ha autóval hozzák őket, és épphogy csak „beesnek a padba”.</a:t>
            </a:r>
          </a:p>
          <a:p>
            <a:pPr marL="800100" marR="0" lvl="1" indent="-342900" algn="l" defTabSz="914400" rtl="0" eaLnBrk="1" fontAlgn="auto" latinLnBrk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hu-HU" sz="2200" b="0" dirty="0">
                <a:latin typeface="Arial" pitchFamily="18"/>
              </a:rPr>
              <a:t>Felébrednek, ráhangolódnak a közösségre, az iskolai feladatokra.</a:t>
            </a:r>
            <a:endParaRPr lang="hu-HU" sz="2200" b="1" dirty="0">
              <a:solidFill>
                <a:srgbClr val="FF0000"/>
              </a:solidFill>
              <a:latin typeface="Arial" pitchFamily="18"/>
            </a:endParaRPr>
          </a:p>
          <a:p>
            <a:pPr marL="342900" indent="-342900" hangingPunct="0">
              <a:buFontTx/>
              <a:buChar char="-"/>
            </a:pPr>
            <a:r>
              <a:rPr lang="hu-HU" sz="2200" b="1" dirty="0">
                <a:solidFill>
                  <a:srgbClr val="FF0000"/>
                </a:solidFill>
                <a:latin typeface="Arial" pitchFamily="18"/>
              </a:rPr>
              <a:t>Biztonságos: </a:t>
            </a:r>
          </a:p>
          <a:p>
            <a:pPr marL="800100" lvl="1" indent="-342900" hangingPunct="0">
              <a:buFontTx/>
              <a:buChar char="-"/>
            </a:pPr>
            <a:r>
              <a:rPr lang="hu-HU" sz="2200" dirty="0">
                <a:latin typeface="Arial" pitchFamily="18"/>
              </a:rPr>
              <a:t>a gyerekek megtanulhatják a városban való tájékozódást, </a:t>
            </a:r>
          </a:p>
          <a:p>
            <a:pPr marL="800100" lvl="1" indent="-342900" hangingPunct="0">
              <a:buFontTx/>
              <a:buChar char="-"/>
            </a:pPr>
            <a:r>
              <a:rPr lang="hu-HU" sz="2200" dirty="0">
                <a:latin typeface="Arial" pitchFamily="18"/>
              </a:rPr>
              <a:t>szabályos gyalogos közlekedést, </a:t>
            </a:r>
          </a:p>
          <a:p>
            <a:pPr marL="800100" lvl="1" indent="-342900" hangingPunct="0">
              <a:buFontTx/>
              <a:buChar char="-"/>
            </a:pPr>
            <a:r>
              <a:rPr lang="hu-HU" sz="2200" dirty="0">
                <a:latin typeface="Arial" pitchFamily="18"/>
              </a:rPr>
              <a:t>közlekedési veszélyekre való felkészülést, </a:t>
            </a:r>
          </a:p>
          <a:p>
            <a:pPr marL="800100" lvl="1" indent="-342900" hangingPunct="0">
              <a:buFontTx/>
              <a:buChar char="-"/>
            </a:pPr>
            <a:r>
              <a:rPr lang="hu-HU" sz="2200" dirty="0">
                <a:latin typeface="Arial" pitchFamily="18"/>
              </a:rPr>
              <a:t>önállóságra nevel (</a:t>
            </a:r>
            <a:r>
              <a:rPr lang="hu-HU" sz="2200" dirty="0" err="1">
                <a:latin typeface="Arial" pitchFamily="18"/>
              </a:rPr>
              <a:t>blahai</a:t>
            </a:r>
            <a:r>
              <a:rPr lang="hu-HU" sz="2200" dirty="0">
                <a:latin typeface="Arial" pitchFamily="18"/>
              </a:rPr>
              <a:t> nagyszülők tapasztalatai)</a:t>
            </a:r>
          </a:p>
          <a:p>
            <a:pPr marL="342900" marR="0" lvl="0" indent="-342900" algn="l" defTabSz="914400" rtl="0" eaLnBrk="1" fontAlgn="auto" latinLnBrk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hu-HU" sz="2200" b="1" dirty="0">
                <a:latin typeface="Arial" pitchFamily="18"/>
              </a:rPr>
              <a:t>Környezetbarát</a:t>
            </a:r>
            <a:r>
              <a:rPr lang="hu-HU" sz="2200" dirty="0">
                <a:latin typeface="Arial" pitchFamily="18"/>
              </a:rPr>
              <a:t>: </a:t>
            </a:r>
          </a:p>
          <a:p>
            <a:pPr marL="800100" marR="0" lvl="1" indent="-342900" algn="l" defTabSz="914400" rtl="0" eaLnBrk="1" fontAlgn="auto" latinLnBrk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hu-HU" sz="2200" dirty="0">
                <a:latin typeface="Arial" pitchFamily="18"/>
              </a:rPr>
              <a:t>élhetőbbé teszi a várost: csökken a forgalom, csökken a környezetterhelés, zaj- és levegőszennyezés, </a:t>
            </a:r>
          </a:p>
          <a:p>
            <a:pPr marL="800100" marR="0" lvl="1" indent="-342900" algn="l" defTabSz="914400" rtl="0" eaLnBrk="1" fontAlgn="auto" latinLnBrk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hu-HU" sz="2200" dirty="0">
                <a:latin typeface="Arial" pitchFamily="18"/>
              </a:rPr>
              <a:t>kialakul a felelősségérzet a gyerekekben a környezetük iránt (heti egy szemétszedős nap)</a:t>
            </a:r>
          </a:p>
          <a:p>
            <a:pPr marL="342900" indent="-342900" hangingPunct="0">
              <a:buFontTx/>
              <a:buChar char="-"/>
            </a:pPr>
            <a:r>
              <a:rPr lang="hu-HU" sz="2200" b="1" dirty="0">
                <a:latin typeface="Arial" pitchFamily="18"/>
              </a:rPr>
              <a:t>Enyhíti a dugókat: </a:t>
            </a:r>
          </a:p>
          <a:p>
            <a:pPr marL="800100" lvl="1" indent="-342900" hangingPunct="0">
              <a:buFontTx/>
              <a:buChar char="-"/>
            </a:pPr>
            <a:r>
              <a:rPr lang="hu-HU" sz="2200" dirty="0">
                <a:latin typeface="Arial" pitchFamily="18"/>
              </a:rPr>
              <a:t>Öngerjesztő folyamat: minél többen viszik autóval iskolába a gyereküket, annál nagyobb a forgalom, annál balesetveszélyesebb a közlekedés</a:t>
            </a:r>
          </a:p>
          <a:p>
            <a:pPr marL="800100" lvl="1" indent="-342900" hangingPunct="0">
              <a:buFontTx/>
              <a:buChar char="-"/>
            </a:pPr>
            <a:r>
              <a:rPr lang="hu-HU" sz="2200" dirty="0">
                <a:latin typeface="Arial" pitchFamily="18"/>
              </a:rPr>
              <a:t>Környezet- és egészségtudatos szülők sem merik már egyedül elengedni a gyermeküket gyalogosan</a:t>
            </a:r>
          </a:p>
          <a:p>
            <a:pPr marL="342900" indent="-342900" hangingPunct="0">
              <a:buFontTx/>
              <a:buChar char="-"/>
            </a:pPr>
            <a:r>
              <a:rPr lang="hu-HU" sz="2200" b="1" dirty="0">
                <a:latin typeface="Arial" pitchFamily="18"/>
              </a:rPr>
              <a:t>Közösségépítő ereje van: </a:t>
            </a:r>
          </a:p>
          <a:p>
            <a:pPr marL="800100" lvl="1" indent="-342900" hangingPunct="0">
              <a:buFontTx/>
              <a:buChar char="-"/>
            </a:pPr>
            <a:r>
              <a:rPr lang="hu-HU" sz="2200" b="0" dirty="0">
                <a:latin typeface="Arial" pitchFamily="18"/>
              </a:rPr>
              <a:t>a gyerekek iskolán kívüli időben is már találkoznak egymással, évfolyamtársakkal, más gyerekek szüleivel, akik kísérőként </a:t>
            </a:r>
            <a:r>
              <a:rPr lang="hu-HU" sz="2200" b="0" dirty="0" err="1">
                <a:latin typeface="Arial" pitchFamily="18"/>
              </a:rPr>
              <a:t>önkénteskednek</a:t>
            </a:r>
            <a:r>
              <a:rPr lang="hu-HU" sz="2200" b="0" dirty="0">
                <a:latin typeface="Arial" pitchFamily="18"/>
              </a:rPr>
              <a:t>, </a:t>
            </a:r>
          </a:p>
          <a:p>
            <a:pPr marL="800100" lvl="1" indent="-342900" hangingPunct="0">
              <a:buFontTx/>
              <a:buChar char="-"/>
            </a:pPr>
            <a:r>
              <a:rPr lang="hu-HU" sz="2200" b="0" dirty="0">
                <a:latin typeface="Arial" pitchFamily="18"/>
              </a:rPr>
              <a:t>barátkozást segítheti</a:t>
            </a:r>
          </a:p>
          <a:p>
            <a:pPr marL="800100" lvl="1" indent="-342900" hangingPunct="0">
              <a:buFontTx/>
              <a:buChar char="-"/>
            </a:pPr>
            <a:r>
              <a:rPr lang="hu-HU" sz="2200" b="0" dirty="0">
                <a:latin typeface="Arial" pitchFamily="18"/>
              </a:rPr>
              <a:t>Kísérőnek jelentkező szülők, aktív nagyszülők és más civil önkéntesek (akiknek szabad kapacitásaik vannak, és azt a közösség szolgálatába állítják) egymást segíthetik, egymást tehermentesíthetik, </a:t>
            </a:r>
          </a:p>
          <a:p>
            <a:pPr marL="800100" lvl="1" indent="-342900" hangingPunct="0">
              <a:buFontTx/>
              <a:buChar char="-"/>
            </a:pPr>
            <a:r>
              <a:rPr lang="hu-HU" sz="2200" b="0" dirty="0">
                <a:latin typeface="Arial" pitchFamily="18"/>
              </a:rPr>
              <a:t>miközben a rendszeres, szabad levegőn végzett testmozgással ők is hozzájárulnak saját egészségük fenntartásához (nemcsak a gyerekekéhez)</a:t>
            </a:r>
          </a:p>
          <a:p>
            <a:pPr marL="800100" lvl="1" indent="-342900" hangingPunct="0">
              <a:buFontTx/>
              <a:buChar char="-"/>
            </a:pPr>
            <a:r>
              <a:rPr lang="hu-HU" sz="2200" b="0" dirty="0">
                <a:latin typeface="Arial" pitchFamily="18"/>
              </a:rPr>
              <a:t>Máris jelentkeztek a gödöllői civil szervezetek tagságából kísérőnek önkéntesek, de az ő táborukat is igyekszünk folyamatosan bővíteni</a:t>
            </a:r>
            <a:endParaRPr lang="hu-HU" sz="2200" dirty="0">
              <a:latin typeface="Arial" pitchFamily="18"/>
            </a:endParaRPr>
          </a:p>
        </p:txBody>
      </p:sp>
    </p:spTree>
    <p:extLst>
      <p:ext uri="{BB962C8B-B14F-4D97-AF65-F5344CB8AC3E}">
        <p14:creationId xmlns:p14="http://schemas.microsoft.com/office/powerpoint/2010/main" val="40814262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 txBox="1">
            <a:spLocks noGrp="1"/>
          </p:cNvSpPr>
          <p:nvPr>
            <p:ph type="dt" idx="1"/>
          </p:nvPr>
        </p:nvSpPr>
        <p:spPr>
          <a:ln/>
        </p:spPr>
        <p:txBody>
          <a:bodyPr wrap="square" lIns="99048" tIns="49524" rIns="99048" bIns="49524" anchor="t" anchorCtr="0">
            <a:noAutofit/>
          </a:bodyPr>
          <a:lstStyle/>
          <a:p>
            <a:pPr lvl="0"/>
            <a:fld id="{5209E076-1156-4632-AF86-D9F8FFF6E50A}" type="datetime1">
              <a:rPr lang="hu-HU"/>
              <a:pPr lvl="0"/>
              <a:t>2022. 04. 28.</a:t>
            </a:fld>
            <a:endParaRPr lang="hu-HU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wrap="square" lIns="99048" tIns="49524" rIns="99048" bIns="49524" anchor="b" anchorCtr="0">
            <a:noAutofit/>
          </a:bodyPr>
          <a:lstStyle/>
          <a:p>
            <a:pPr lvl="0"/>
            <a:fld id="{33A4BFFC-FFD7-43C8-8AEA-676D539049E3}" type="slidenum">
              <a:t>5</a:t>
            </a:fld>
            <a:endParaRPr lang="hu-HU"/>
          </a:p>
        </p:txBody>
      </p:sp>
      <p:sp>
        <p:nvSpPr>
          <p:cNvPr id="2" name="Diakép helye 1"/>
          <p:cNvSpPr>
            <a:spLocks noGrp="1" noRot="1" noChangeAspect="1" noResize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solidFill>
            <a:srgbClr val="4F81BD"/>
          </a:solidFill>
          <a:ln w="25560">
            <a:solidFill>
              <a:srgbClr val="385D8A"/>
            </a:solidFill>
            <a:prstDash val="solid"/>
          </a:ln>
        </p:spPr>
      </p:sp>
      <p:sp>
        <p:nvSpPr>
          <p:cNvPr id="3" name="Jegyzetek helye 2"/>
          <p:cNvSpPr txBox="1">
            <a:spLocks noGrp="1"/>
          </p:cNvSpPr>
          <p:nvPr>
            <p:ph type="body" sz="quarter" idx="1"/>
          </p:nvPr>
        </p:nvSpPr>
        <p:spPr>
          <a:xfrm>
            <a:off x="709929" y="4861442"/>
            <a:ext cx="5679439" cy="4605978"/>
          </a:xfrm>
        </p:spPr>
        <p:txBody>
          <a:bodyPr lIns="0" tIns="0" rIns="0" bIns="0"/>
          <a:lstStyle/>
          <a:p>
            <a:pPr marL="342900" marR="0" lvl="0" indent="-342900" algn="l" defTabSz="914400" rtl="0" eaLnBrk="1" fontAlgn="auto" latinLnBrk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hu-HU" sz="2200" b="1" dirty="0">
                <a:latin typeface="Arial" pitchFamily="18"/>
              </a:rPr>
              <a:t>Egészséges: </a:t>
            </a:r>
          </a:p>
          <a:p>
            <a:pPr marL="800100" marR="0" lvl="1" indent="-342900" algn="l" defTabSz="914400" rtl="0" eaLnBrk="1" fontAlgn="auto" latinLnBrk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hu-HU" sz="2200" b="0" dirty="0">
                <a:latin typeface="Arial" pitchFamily="18"/>
              </a:rPr>
              <a:t>gyerekeknek alapvető szükséglete a mozgás. </a:t>
            </a:r>
          </a:p>
          <a:p>
            <a:pPr marL="800100" marR="0" lvl="1" indent="-342900" algn="l" defTabSz="914400" rtl="0" eaLnBrk="1" fontAlgn="auto" latinLnBrk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hu-HU" sz="2200" b="0" dirty="0">
                <a:latin typeface="Arial" pitchFamily="18"/>
              </a:rPr>
              <a:t>A mozgással fejlődik az agyuk. </a:t>
            </a:r>
          </a:p>
          <a:p>
            <a:pPr marL="800100" marR="0" lvl="1" indent="-342900" algn="l" defTabSz="914400" rtl="0" eaLnBrk="1" fontAlgn="auto" latinLnBrk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hu-HU" sz="2200" b="0" dirty="0">
                <a:latin typeface="Arial" pitchFamily="18"/>
              </a:rPr>
              <a:t>Ha nincs kielégítve a mozgásigényük, frusztráltak, nehezen kezelhetők lesznek. </a:t>
            </a:r>
          </a:p>
          <a:p>
            <a:pPr marL="800100" marR="0" lvl="1" indent="-342900" algn="l" defTabSz="914400" rtl="0" eaLnBrk="1" fontAlgn="auto" latinLnBrk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hu-HU" sz="2200" b="0" dirty="0">
                <a:latin typeface="Arial" pitchFamily="18"/>
              </a:rPr>
              <a:t>Waldorf iskola tapasztalata: sétával indítják a napot, és utána sokkal jobban megy a tanulás is, könnyebben koncentrálnak a gyerekek (mint akkor, ha autóval hozzák őket, és épphogy csak „beesnek a padba”.</a:t>
            </a:r>
          </a:p>
          <a:p>
            <a:pPr marL="800100" marR="0" lvl="1" indent="-342900" algn="l" defTabSz="914400" rtl="0" eaLnBrk="1" fontAlgn="auto" latinLnBrk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hu-HU" sz="2200" b="0" dirty="0">
                <a:latin typeface="Arial" pitchFamily="18"/>
              </a:rPr>
              <a:t>Felébrednek, ráhangolódnak a közösségre, az iskolai feladatokra.</a:t>
            </a:r>
            <a:endParaRPr lang="hu-HU" sz="2200" b="1" dirty="0">
              <a:solidFill>
                <a:srgbClr val="FF0000"/>
              </a:solidFill>
              <a:latin typeface="Arial" pitchFamily="18"/>
            </a:endParaRPr>
          </a:p>
          <a:p>
            <a:pPr marL="342900" indent="-342900" hangingPunct="0">
              <a:buFontTx/>
              <a:buChar char="-"/>
            </a:pPr>
            <a:r>
              <a:rPr lang="hu-HU" sz="2200" b="1" dirty="0">
                <a:solidFill>
                  <a:srgbClr val="FF0000"/>
                </a:solidFill>
                <a:latin typeface="Arial" pitchFamily="18"/>
              </a:rPr>
              <a:t>Biztonságos: </a:t>
            </a:r>
          </a:p>
          <a:p>
            <a:pPr marL="800100" lvl="1" indent="-342900" hangingPunct="0">
              <a:buFontTx/>
              <a:buChar char="-"/>
            </a:pPr>
            <a:r>
              <a:rPr lang="hu-HU" sz="2200" dirty="0">
                <a:latin typeface="Arial" pitchFamily="18"/>
              </a:rPr>
              <a:t>a gyerekek megtanulhatják a városban való tájékozódást, </a:t>
            </a:r>
          </a:p>
          <a:p>
            <a:pPr marL="800100" lvl="1" indent="-342900" hangingPunct="0">
              <a:buFontTx/>
              <a:buChar char="-"/>
            </a:pPr>
            <a:r>
              <a:rPr lang="hu-HU" sz="2200" dirty="0">
                <a:latin typeface="Arial" pitchFamily="18"/>
              </a:rPr>
              <a:t>szabályos gyalogos közlekedést, </a:t>
            </a:r>
          </a:p>
          <a:p>
            <a:pPr marL="800100" lvl="1" indent="-342900" hangingPunct="0">
              <a:buFontTx/>
              <a:buChar char="-"/>
            </a:pPr>
            <a:r>
              <a:rPr lang="hu-HU" sz="2200" dirty="0">
                <a:latin typeface="Arial" pitchFamily="18"/>
              </a:rPr>
              <a:t>közlekedési veszélyekre való felkészülést, </a:t>
            </a:r>
          </a:p>
          <a:p>
            <a:pPr marL="800100" lvl="1" indent="-342900" hangingPunct="0">
              <a:buFontTx/>
              <a:buChar char="-"/>
            </a:pPr>
            <a:r>
              <a:rPr lang="hu-HU" sz="2200" dirty="0">
                <a:latin typeface="Arial" pitchFamily="18"/>
              </a:rPr>
              <a:t>önállóságra nevel (</a:t>
            </a:r>
            <a:r>
              <a:rPr lang="hu-HU" sz="2200" dirty="0" err="1">
                <a:latin typeface="Arial" pitchFamily="18"/>
              </a:rPr>
              <a:t>blahai</a:t>
            </a:r>
            <a:r>
              <a:rPr lang="hu-HU" sz="2200" dirty="0">
                <a:latin typeface="Arial" pitchFamily="18"/>
              </a:rPr>
              <a:t> nagyszülők tapasztalatai)</a:t>
            </a:r>
          </a:p>
          <a:p>
            <a:pPr marL="342900" marR="0" lvl="0" indent="-342900" algn="l" defTabSz="914400" rtl="0" eaLnBrk="1" fontAlgn="auto" latinLnBrk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hu-HU" sz="2200" b="1" dirty="0">
                <a:latin typeface="Arial" pitchFamily="18"/>
              </a:rPr>
              <a:t>Környezetbarát</a:t>
            </a:r>
            <a:r>
              <a:rPr lang="hu-HU" sz="2200" dirty="0">
                <a:latin typeface="Arial" pitchFamily="18"/>
              </a:rPr>
              <a:t>: </a:t>
            </a:r>
          </a:p>
          <a:p>
            <a:pPr marL="800100" marR="0" lvl="1" indent="-342900" algn="l" defTabSz="914400" rtl="0" eaLnBrk="1" fontAlgn="auto" latinLnBrk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hu-HU" sz="2200" dirty="0">
                <a:latin typeface="Arial" pitchFamily="18"/>
              </a:rPr>
              <a:t>élhetőbbé teszi a várost: csökken a forgalom, csökken a környezetterhelés, zaj- és levegőszennyezés, </a:t>
            </a:r>
          </a:p>
          <a:p>
            <a:pPr marL="800100" marR="0" lvl="1" indent="-342900" algn="l" defTabSz="914400" rtl="0" eaLnBrk="1" fontAlgn="auto" latinLnBrk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hu-HU" sz="2200" dirty="0">
                <a:latin typeface="Arial" pitchFamily="18"/>
              </a:rPr>
              <a:t>kialakul a felelősségérzet a gyerekekben a környezetük iránt (heti egy szemétszedős nap)</a:t>
            </a:r>
          </a:p>
          <a:p>
            <a:pPr marL="342900" indent="-342900" hangingPunct="0">
              <a:buFontTx/>
              <a:buChar char="-"/>
            </a:pPr>
            <a:r>
              <a:rPr lang="hu-HU" sz="2200" b="1" dirty="0">
                <a:latin typeface="Arial" pitchFamily="18"/>
              </a:rPr>
              <a:t>Enyhíti a dugókat: </a:t>
            </a:r>
          </a:p>
          <a:p>
            <a:pPr marL="800100" lvl="1" indent="-342900" hangingPunct="0">
              <a:buFontTx/>
              <a:buChar char="-"/>
            </a:pPr>
            <a:r>
              <a:rPr lang="hu-HU" sz="2200" dirty="0">
                <a:latin typeface="Arial" pitchFamily="18"/>
              </a:rPr>
              <a:t>Öngerjesztő folyamat: minél többen viszik autóval iskolába a gyereküket, annál nagyobb a forgalom, annál balesetveszélyesebb a közlekedés</a:t>
            </a:r>
          </a:p>
          <a:p>
            <a:pPr marL="800100" lvl="1" indent="-342900" hangingPunct="0">
              <a:buFontTx/>
              <a:buChar char="-"/>
            </a:pPr>
            <a:r>
              <a:rPr lang="hu-HU" sz="2200" dirty="0">
                <a:latin typeface="Arial" pitchFamily="18"/>
              </a:rPr>
              <a:t>Környezet- és egészségtudatos szülők sem merik már egyedül elengedni a gyermeküket gyalogosan</a:t>
            </a:r>
          </a:p>
          <a:p>
            <a:pPr marL="342900" indent="-342900" hangingPunct="0">
              <a:buFontTx/>
              <a:buChar char="-"/>
            </a:pPr>
            <a:r>
              <a:rPr lang="hu-HU" sz="2200" b="1" dirty="0">
                <a:latin typeface="Arial" pitchFamily="18"/>
              </a:rPr>
              <a:t>Közösségépítő ereje van: </a:t>
            </a:r>
          </a:p>
          <a:p>
            <a:pPr marL="800100" lvl="1" indent="-342900" hangingPunct="0">
              <a:buFontTx/>
              <a:buChar char="-"/>
            </a:pPr>
            <a:r>
              <a:rPr lang="hu-HU" sz="2200" b="0" dirty="0">
                <a:latin typeface="Arial" pitchFamily="18"/>
              </a:rPr>
              <a:t>a gyerekek iskolán kívüli időben is már találkoznak egymással, évfolyamtársakkal, más gyerekek szüleivel, akik kísérőként </a:t>
            </a:r>
            <a:r>
              <a:rPr lang="hu-HU" sz="2200" b="0" dirty="0" err="1">
                <a:latin typeface="Arial" pitchFamily="18"/>
              </a:rPr>
              <a:t>önkénteskednek</a:t>
            </a:r>
            <a:r>
              <a:rPr lang="hu-HU" sz="2200" b="0" dirty="0">
                <a:latin typeface="Arial" pitchFamily="18"/>
              </a:rPr>
              <a:t>, </a:t>
            </a:r>
          </a:p>
          <a:p>
            <a:pPr marL="800100" lvl="1" indent="-342900" hangingPunct="0">
              <a:buFontTx/>
              <a:buChar char="-"/>
            </a:pPr>
            <a:r>
              <a:rPr lang="hu-HU" sz="2200" b="0" dirty="0">
                <a:latin typeface="Arial" pitchFamily="18"/>
              </a:rPr>
              <a:t>barátkozást segítheti</a:t>
            </a:r>
          </a:p>
          <a:p>
            <a:pPr marL="800100" lvl="1" indent="-342900" hangingPunct="0">
              <a:buFontTx/>
              <a:buChar char="-"/>
            </a:pPr>
            <a:r>
              <a:rPr lang="hu-HU" sz="2200" b="0" dirty="0">
                <a:latin typeface="Arial" pitchFamily="18"/>
              </a:rPr>
              <a:t>Kísérőnek jelentkező szülők, aktív nagyszülők és más civil önkéntesek (akiknek szabad kapacitásaik vannak, és azt a közösség szolgálatába állítják) egymást segíthetik, egymást tehermentesíthetik, </a:t>
            </a:r>
          </a:p>
          <a:p>
            <a:pPr marL="800100" lvl="1" indent="-342900" hangingPunct="0">
              <a:buFontTx/>
              <a:buChar char="-"/>
            </a:pPr>
            <a:r>
              <a:rPr lang="hu-HU" sz="2200" b="0" dirty="0">
                <a:latin typeface="Arial" pitchFamily="18"/>
              </a:rPr>
              <a:t>miközben a rendszeres, szabad levegőn végzett testmozgással ők is hozzájárulnak saját egészségük fenntartásához (nemcsak a gyerekekéhez)</a:t>
            </a:r>
          </a:p>
          <a:p>
            <a:pPr marL="800100" lvl="1" indent="-342900" hangingPunct="0">
              <a:buFontTx/>
              <a:buChar char="-"/>
            </a:pPr>
            <a:r>
              <a:rPr lang="hu-HU" sz="2200" b="0" dirty="0">
                <a:latin typeface="Arial" pitchFamily="18"/>
              </a:rPr>
              <a:t>Máris jelentkeztek a gödöllői civil szervezetek tagságából kísérőnek önkéntesek, de az ő táborukat is igyekszünk folyamatosan bővíteni</a:t>
            </a:r>
            <a:endParaRPr lang="hu-HU" sz="2200" dirty="0">
              <a:latin typeface="Arial" pitchFamily="18"/>
            </a:endParaRPr>
          </a:p>
        </p:txBody>
      </p:sp>
    </p:spTree>
    <p:extLst>
      <p:ext uri="{BB962C8B-B14F-4D97-AF65-F5344CB8AC3E}">
        <p14:creationId xmlns:p14="http://schemas.microsoft.com/office/powerpoint/2010/main" val="12131521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 txBox="1">
            <a:spLocks noGrp="1"/>
          </p:cNvSpPr>
          <p:nvPr>
            <p:ph type="dt" idx="1"/>
          </p:nvPr>
        </p:nvSpPr>
        <p:spPr>
          <a:ln/>
        </p:spPr>
        <p:txBody>
          <a:bodyPr wrap="square" lIns="99048" tIns="49524" rIns="99048" bIns="49524" anchor="t" anchorCtr="0">
            <a:noAutofit/>
          </a:bodyPr>
          <a:lstStyle/>
          <a:p>
            <a:pPr lvl="0"/>
            <a:fld id="{5209E076-1156-4632-AF86-D9F8FFF6E50A}" type="datetime1">
              <a:rPr lang="hu-HU"/>
              <a:pPr lvl="0"/>
              <a:t>2022. 04. 28.</a:t>
            </a:fld>
            <a:endParaRPr lang="hu-HU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wrap="square" lIns="99048" tIns="49524" rIns="99048" bIns="49524" anchor="b" anchorCtr="0">
            <a:noAutofit/>
          </a:bodyPr>
          <a:lstStyle/>
          <a:p>
            <a:pPr lvl="0"/>
            <a:fld id="{33A4BFFC-FFD7-43C8-8AEA-676D539049E3}" type="slidenum">
              <a:t>6</a:t>
            </a:fld>
            <a:endParaRPr lang="hu-HU"/>
          </a:p>
        </p:txBody>
      </p:sp>
      <p:sp>
        <p:nvSpPr>
          <p:cNvPr id="2" name="Diakép helye 1"/>
          <p:cNvSpPr>
            <a:spLocks noGrp="1" noRot="1" noChangeAspect="1" noResize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solidFill>
            <a:srgbClr val="4F81BD"/>
          </a:solidFill>
          <a:ln w="25560">
            <a:solidFill>
              <a:srgbClr val="385D8A"/>
            </a:solidFill>
            <a:prstDash val="solid"/>
          </a:ln>
        </p:spPr>
      </p:sp>
      <p:sp>
        <p:nvSpPr>
          <p:cNvPr id="3" name="Jegyzetek helye 2"/>
          <p:cNvSpPr txBox="1">
            <a:spLocks noGrp="1"/>
          </p:cNvSpPr>
          <p:nvPr>
            <p:ph type="body" sz="quarter" idx="1"/>
          </p:nvPr>
        </p:nvSpPr>
        <p:spPr>
          <a:xfrm>
            <a:off x="709929" y="4861442"/>
            <a:ext cx="5679439" cy="4605978"/>
          </a:xfrm>
        </p:spPr>
        <p:txBody>
          <a:bodyPr lIns="0" tIns="0" rIns="0" bIns="0"/>
          <a:lstStyle/>
          <a:p>
            <a:pPr marL="342900" marR="0" lvl="0" indent="-342900" algn="l" defTabSz="914400" rtl="0" eaLnBrk="1" fontAlgn="auto" latinLnBrk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hu-HU" sz="2200" b="1" dirty="0">
                <a:latin typeface="Arial" pitchFamily="18"/>
              </a:rPr>
              <a:t>Egészséges: </a:t>
            </a:r>
          </a:p>
          <a:p>
            <a:pPr marL="800100" marR="0" lvl="1" indent="-342900" algn="l" defTabSz="914400" rtl="0" eaLnBrk="1" fontAlgn="auto" latinLnBrk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hu-HU" sz="2200" b="0" dirty="0">
                <a:latin typeface="Arial" pitchFamily="18"/>
              </a:rPr>
              <a:t>gyerekeknek alapvető szükséglete a mozgás. </a:t>
            </a:r>
          </a:p>
          <a:p>
            <a:pPr marL="800100" marR="0" lvl="1" indent="-342900" algn="l" defTabSz="914400" rtl="0" eaLnBrk="1" fontAlgn="auto" latinLnBrk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hu-HU" sz="2200" b="0" dirty="0">
                <a:latin typeface="Arial" pitchFamily="18"/>
              </a:rPr>
              <a:t>A mozgással fejlődik az agyuk. </a:t>
            </a:r>
          </a:p>
          <a:p>
            <a:pPr marL="800100" marR="0" lvl="1" indent="-342900" algn="l" defTabSz="914400" rtl="0" eaLnBrk="1" fontAlgn="auto" latinLnBrk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hu-HU" sz="2200" b="0" dirty="0">
                <a:latin typeface="Arial" pitchFamily="18"/>
              </a:rPr>
              <a:t>Ha nincs kielégítve a mozgásigényük, frusztráltak, nehezen kezelhetők lesznek. </a:t>
            </a:r>
          </a:p>
          <a:p>
            <a:pPr marL="800100" marR="0" lvl="1" indent="-342900" algn="l" defTabSz="914400" rtl="0" eaLnBrk="1" fontAlgn="auto" latinLnBrk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hu-HU" sz="2200" b="0" dirty="0">
                <a:latin typeface="Arial" pitchFamily="18"/>
              </a:rPr>
              <a:t>Waldorf iskola tapasztalata: sétával indítják a napot, és utána sokkal jobban megy a tanulás is, könnyebben koncentrálnak a gyerekek (mint akkor, ha autóval hozzák őket, és épphogy csak „beesnek a padba”.</a:t>
            </a:r>
          </a:p>
          <a:p>
            <a:pPr marL="800100" marR="0" lvl="1" indent="-342900" algn="l" defTabSz="914400" rtl="0" eaLnBrk="1" fontAlgn="auto" latinLnBrk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hu-HU" sz="2200" b="0" dirty="0">
                <a:latin typeface="Arial" pitchFamily="18"/>
              </a:rPr>
              <a:t>Felébrednek, ráhangolódnak a közösségre, az iskolai feladatokra.</a:t>
            </a:r>
            <a:endParaRPr lang="hu-HU" sz="2200" b="1" dirty="0">
              <a:solidFill>
                <a:srgbClr val="FF0000"/>
              </a:solidFill>
              <a:latin typeface="Arial" pitchFamily="18"/>
            </a:endParaRPr>
          </a:p>
          <a:p>
            <a:pPr marL="342900" indent="-342900" hangingPunct="0">
              <a:buFontTx/>
              <a:buChar char="-"/>
            </a:pPr>
            <a:r>
              <a:rPr lang="hu-HU" sz="2200" b="1" dirty="0">
                <a:solidFill>
                  <a:srgbClr val="FF0000"/>
                </a:solidFill>
                <a:latin typeface="Arial" pitchFamily="18"/>
              </a:rPr>
              <a:t>Biztonságos: </a:t>
            </a:r>
          </a:p>
          <a:p>
            <a:pPr marL="800100" lvl="1" indent="-342900" hangingPunct="0">
              <a:buFontTx/>
              <a:buChar char="-"/>
            </a:pPr>
            <a:r>
              <a:rPr lang="hu-HU" sz="2200" dirty="0">
                <a:latin typeface="Arial" pitchFamily="18"/>
              </a:rPr>
              <a:t>a gyerekek megtanulhatják a városban való tájékozódást, </a:t>
            </a:r>
          </a:p>
          <a:p>
            <a:pPr marL="800100" lvl="1" indent="-342900" hangingPunct="0">
              <a:buFontTx/>
              <a:buChar char="-"/>
            </a:pPr>
            <a:r>
              <a:rPr lang="hu-HU" sz="2200" dirty="0">
                <a:latin typeface="Arial" pitchFamily="18"/>
              </a:rPr>
              <a:t>szabályos gyalogos közlekedést, </a:t>
            </a:r>
          </a:p>
          <a:p>
            <a:pPr marL="800100" lvl="1" indent="-342900" hangingPunct="0">
              <a:buFontTx/>
              <a:buChar char="-"/>
            </a:pPr>
            <a:r>
              <a:rPr lang="hu-HU" sz="2200" dirty="0">
                <a:latin typeface="Arial" pitchFamily="18"/>
              </a:rPr>
              <a:t>közlekedési veszélyekre való felkészülést, </a:t>
            </a:r>
          </a:p>
          <a:p>
            <a:pPr marL="800100" lvl="1" indent="-342900" hangingPunct="0">
              <a:buFontTx/>
              <a:buChar char="-"/>
            </a:pPr>
            <a:r>
              <a:rPr lang="hu-HU" sz="2200" dirty="0">
                <a:latin typeface="Arial" pitchFamily="18"/>
              </a:rPr>
              <a:t>önállóságra nevel (</a:t>
            </a:r>
            <a:r>
              <a:rPr lang="hu-HU" sz="2200" dirty="0" err="1">
                <a:latin typeface="Arial" pitchFamily="18"/>
              </a:rPr>
              <a:t>blahai</a:t>
            </a:r>
            <a:r>
              <a:rPr lang="hu-HU" sz="2200" dirty="0">
                <a:latin typeface="Arial" pitchFamily="18"/>
              </a:rPr>
              <a:t> nagyszülők tapasztalatai)</a:t>
            </a:r>
          </a:p>
          <a:p>
            <a:pPr marL="342900" marR="0" lvl="0" indent="-342900" algn="l" defTabSz="914400" rtl="0" eaLnBrk="1" fontAlgn="auto" latinLnBrk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hu-HU" sz="2200" b="1" dirty="0">
                <a:latin typeface="Arial" pitchFamily="18"/>
              </a:rPr>
              <a:t>Környezetbarát</a:t>
            </a:r>
            <a:r>
              <a:rPr lang="hu-HU" sz="2200" dirty="0">
                <a:latin typeface="Arial" pitchFamily="18"/>
              </a:rPr>
              <a:t>: </a:t>
            </a:r>
          </a:p>
          <a:p>
            <a:pPr marL="800100" marR="0" lvl="1" indent="-342900" algn="l" defTabSz="914400" rtl="0" eaLnBrk="1" fontAlgn="auto" latinLnBrk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hu-HU" sz="2200" dirty="0">
                <a:latin typeface="Arial" pitchFamily="18"/>
              </a:rPr>
              <a:t>élhetőbbé teszi a várost: csökken a forgalom, csökken a környezetterhelés, zaj- és levegőszennyezés, </a:t>
            </a:r>
          </a:p>
          <a:p>
            <a:pPr marL="800100" marR="0" lvl="1" indent="-342900" algn="l" defTabSz="914400" rtl="0" eaLnBrk="1" fontAlgn="auto" latinLnBrk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hu-HU" sz="2200" dirty="0">
                <a:latin typeface="Arial" pitchFamily="18"/>
              </a:rPr>
              <a:t>kialakul a felelősségérzet a gyerekekben a környezetük iránt (heti egy szemétszedős nap)</a:t>
            </a:r>
          </a:p>
          <a:p>
            <a:pPr marL="342900" indent="-342900" hangingPunct="0">
              <a:buFontTx/>
              <a:buChar char="-"/>
            </a:pPr>
            <a:r>
              <a:rPr lang="hu-HU" sz="2200" b="1" dirty="0">
                <a:latin typeface="Arial" pitchFamily="18"/>
              </a:rPr>
              <a:t>Enyhíti a dugókat: </a:t>
            </a:r>
          </a:p>
          <a:p>
            <a:pPr marL="800100" lvl="1" indent="-342900" hangingPunct="0">
              <a:buFontTx/>
              <a:buChar char="-"/>
            </a:pPr>
            <a:r>
              <a:rPr lang="hu-HU" sz="2200" dirty="0">
                <a:latin typeface="Arial" pitchFamily="18"/>
              </a:rPr>
              <a:t>Öngerjesztő folyamat: minél többen viszik autóval iskolába a gyereküket, annál nagyobb a forgalom, annál balesetveszélyesebb a közlekedés</a:t>
            </a:r>
          </a:p>
          <a:p>
            <a:pPr marL="800100" lvl="1" indent="-342900" hangingPunct="0">
              <a:buFontTx/>
              <a:buChar char="-"/>
            </a:pPr>
            <a:r>
              <a:rPr lang="hu-HU" sz="2200" dirty="0">
                <a:latin typeface="Arial" pitchFamily="18"/>
              </a:rPr>
              <a:t>Környezet- és egészségtudatos szülők sem merik már egyedül elengedni a gyermeküket gyalogosan</a:t>
            </a:r>
          </a:p>
          <a:p>
            <a:pPr marL="342900" indent="-342900" hangingPunct="0">
              <a:buFontTx/>
              <a:buChar char="-"/>
            </a:pPr>
            <a:r>
              <a:rPr lang="hu-HU" sz="2200" b="1" dirty="0">
                <a:latin typeface="Arial" pitchFamily="18"/>
              </a:rPr>
              <a:t>Közösségépítő ereje van: </a:t>
            </a:r>
          </a:p>
          <a:p>
            <a:pPr marL="800100" lvl="1" indent="-342900" hangingPunct="0">
              <a:buFontTx/>
              <a:buChar char="-"/>
            </a:pPr>
            <a:r>
              <a:rPr lang="hu-HU" sz="2200" b="0" dirty="0">
                <a:latin typeface="Arial" pitchFamily="18"/>
              </a:rPr>
              <a:t>a gyerekek iskolán kívüli időben is már találkoznak egymással, évfolyamtársakkal, más gyerekek szüleivel, akik kísérőként </a:t>
            </a:r>
            <a:r>
              <a:rPr lang="hu-HU" sz="2200" b="0" dirty="0" err="1">
                <a:latin typeface="Arial" pitchFamily="18"/>
              </a:rPr>
              <a:t>önkénteskednek</a:t>
            </a:r>
            <a:r>
              <a:rPr lang="hu-HU" sz="2200" b="0" dirty="0">
                <a:latin typeface="Arial" pitchFamily="18"/>
              </a:rPr>
              <a:t>, </a:t>
            </a:r>
          </a:p>
          <a:p>
            <a:pPr marL="800100" lvl="1" indent="-342900" hangingPunct="0">
              <a:buFontTx/>
              <a:buChar char="-"/>
            </a:pPr>
            <a:r>
              <a:rPr lang="hu-HU" sz="2200" b="0" dirty="0">
                <a:latin typeface="Arial" pitchFamily="18"/>
              </a:rPr>
              <a:t>barátkozást segítheti</a:t>
            </a:r>
          </a:p>
          <a:p>
            <a:pPr marL="800100" lvl="1" indent="-342900" hangingPunct="0">
              <a:buFontTx/>
              <a:buChar char="-"/>
            </a:pPr>
            <a:r>
              <a:rPr lang="hu-HU" sz="2200" b="0" dirty="0">
                <a:latin typeface="Arial" pitchFamily="18"/>
              </a:rPr>
              <a:t>Kísérőnek jelentkező szülők, aktív nagyszülők és más civil önkéntesek (akiknek szabad kapacitásaik vannak, és azt a közösség szolgálatába állítják) egymást segíthetik, egymást tehermentesíthetik, </a:t>
            </a:r>
          </a:p>
          <a:p>
            <a:pPr marL="800100" lvl="1" indent="-342900" hangingPunct="0">
              <a:buFontTx/>
              <a:buChar char="-"/>
            </a:pPr>
            <a:r>
              <a:rPr lang="hu-HU" sz="2200" b="0" dirty="0">
                <a:latin typeface="Arial" pitchFamily="18"/>
              </a:rPr>
              <a:t>miközben a rendszeres, szabad levegőn végzett testmozgással ők is hozzájárulnak saját egészségük fenntartásához (nemcsak a gyerekekéhez)</a:t>
            </a:r>
          </a:p>
          <a:p>
            <a:pPr marL="800100" lvl="1" indent="-342900" hangingPunct="0">
              <a:buFontTx/>
              <a:buChar char="-"/>
            </a:pPr>
            <a:r>
              <a:rPr lang="hu-HU" sz="2200" b="0" dirty="0">
                <a:latin typeface="Arial" pitchFamily="18"/>
              </a:rPr>
              <a:t>Máris jelentkeztek a gödöllői civil szervezetek tagságából kísérőnek önkéntesek, de az ő táborukat is igyekszünk folyamatosan bővíteni</a:t>
            </a:r>
            <a:endParaRPr lang="hu-HU" sz="2200" dirty="0">
              <a:latin typeface="Arial" pitchFamily="18"/>
            </a:endParaRPr>
          </a:p>
        </p:txBody>
      </p:sp>
    </p:spTree>
    <p:extLst>
      <p:ext uri="{BB962C8B-B14F-4D97-AF65-F5344CB8AC3E}">
        <p14:creationId xmlns:p14="http://schemas.microsoft.com/office/powerpoint/2010/main" val="17451893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 txBox="1">
            <a:spLocks noGrp="1"/>
          </p:cNvSpPr>
          <p:nvPr>
            <p:ph type="dt" idx="1"/>
          </p:nvPr>
        </p:nvSpPr>
        <p:spPr>
          <a:ln/>
        </p:spPr>
        <p:txBody>
          <a:bodyPr wrap="square" lIns="99048" tIns="49524" rIns="99048" bIns="49524" anchor="t" anchorCtr="0">
            <a:noAutofit/>
          </a:bodyPr>
          <a:lstStyle/>
          <a:p>
            <a:pPr lvl="0"/>
            <a:fld id="{5209E076-1156-4632-AF86-D9F8FFF6E50A}" type="datetime1">
              <a:rPr lang="hu-HU"/>
              <a:pPr lvl="0"/>
              <a:t>2022. 04. 28.</a:t>
            </a:fld>
            <a:endParaRPr lang="hu-HU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wrap="square" lIns="99048" tIns="49524" rIns="99048" bIns="49524" anchor="b" anchorCtr="0">
            <a:noAutofit/>
          </a:bodyPr>
          <a:lstStyle/>
          <a:p>
            <a:pPr lvl="0"/>
            <a:fld id="{33A4BFFC-FFD7-43C8-8AEA-676D539049E3}" type="slidenum">
              <a:t>7</a:t>
            </a:fld>
            <a:endParaRPr lang="hu-HU"/>
          </a:p>
        </p:txBody>
      </p:sp>
      <p:sp>
        <p:nvSpPr>
          <p:cNvPr id="2" name="Diakép helye 1"/>
          <p:cNvSpPr>
            <a:spLocks noGrp="1" noRot="1" noChangeAspect="1" noResize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solidFill>
            <a:srgbClr val="4F81BD"/>
          </a:solidFill>
          <a:ln w="25560">
            <a:solidFill>
              <a:srgbClr val="385D8A"/>
            </a:solidFill>
            <a:prstDash val="solid"/>
          </a:ln>
        </p:spPr>
      </p:sp>
      <p:sp>
        <p:nvSpPr>
          <p:cNvPr id="3" name="Jegyzetek helye 2"/>
          <p:cNvSpPr txBox="1">
            <a:spLocks noGrp="1"/>
          </p:cNvSpPr>
          <p:nvPr>
            <p:ph type="body" sz="quarter" idx="1"/>
          </p:nvPr>
        </p:nvSpPr>
        <p:spPr>
          <a:xfrm>
            <a:off x="709929" y="4861442"/>
            <a:ext cx="5679439" cy="4605978"/>
          </a:xfrm>
        </p:spPr>
        <p:txBody>
          <a:bodyPr lIns="0" tIns="0" rIns="0" bIns="0"/>
          <a:lstStyle/>
          <a:p>
            <a:pPr marL="342900" marR="0" lvl="0" indent="-342900" algn="l" defTabSz="914400" rtl="0" eaLnBrk="1" fontAlgn="auto" latinLnBrk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hu-HU" sz="2200" b="1" dirty="0">
                <a:latin typeface="Arial" pitchFamily="18"/>
              </a:rPr>
              <a:t>Egészséges: </a:t>
            </a:r>
          </a:p>
          <a:p>
            <a:pPr marL="800100" marR="0" lvl="1" indent="-342900" algn="l" defTabSz="914400" rtl="0" eaLnBrk="1" fontAlgn="auto" latinLnBrk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hu-HU" sz="2200" b="0" dirty="0">
                <a:latin typeface="Arial" pitchFamily="18"/>
              </a:rPr>
              <a:t>gyerekeknek alapvető szükséglete a mozgás. </a:t>
            </a:r>
          </a:p>
          <a:p>
            <a:pPr marL="800100" marR="0" lvl="1" indent="-342900" algn="l" defTabSz="914400" rtl="0" eaLnBrk="1" fontAlgn="auto" latinLnBrk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hu-HU" sz="2200" b="0" dirty="0">
                <a:latin typeface="Arial" pitchFamily="18"/>
              </a:rPr>
              <a:t>A mozgással fejlődik az agyuk. </a:t>
            </a:r>
          </a:p>
          <a:p>
            <a:pPr marL="800100" marR="0" lvl="1" indent="-342900" algn="l" defTabSz="914400" rtl="0" eaLnBrk="1" fontAlgn="auto" latinLnBrk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hu-HU" sz="2200" b="0" dirty="0">
                <a:latin typeface="Arial" pitchFamily="18"/>
              </a:rPr>
              <a:t>Ha nincs kielégítve a mozgásigényük, frusztráltak, nehezen kezelhetők lesznek. </a:t>
            </a:r>
          </a:p>
          <a:p>
            <a:pPr marL="800100" marR="0" lvl="1" indent="-342900" algn="l" defTabSz="914400" rtl="0" eaLnBrk="1" fontAlgn="auto" latinLnBrk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hu-HU" sz="2200" b="0" dirty="0">
                <a:latin typeface="Arial" pitchFamily="18"/>
              </a:rPr>
              <a:t>Waldorf iskola tapasztalata: sétával indítják a napot, és utána sokkal jobban megy a tanulás is, könnyebben koncentrálnak a gyerekek (mint akkor, ha autóval hozzák őket, és épphogy csak „beesnek a padba”.</a:t>
            </a:r>
          </a:p>
          <a:p>
            <a:pPr marL="800100" marR="0" lvl="1" indent="-342900" algn="l" defTabSz="914400" rtl="0" eaLnBrk="1" fontAlgn="auto" latinLnBrk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hu-HU" sz="2200" b="0" dirty="0">
                <a:latin typeface="Arial" pitchFamily="18"/>
              </a:rPr>
              <a:t>Felébrednek, ráhangolódnak a közösségre, az iskolai feladatokra.</a:t>
            </a:r>
            <a:endParaRPr lang="hu-HU" sz="2200" b="1" dirty="0">
              <a:solidFill>
                <a:srgbClr val="FF0000"/>
              </a:solidFill>
              <a:latin typeface="Arial" pitchFamily="18"/>
            </a:endParaRPr>
          </a:p>
          <a:p>
            <a:pPr marL="342900" indent="-342900" hangingPunct="0">
              <a:buFontTx/>
              <a:buChar char="-"/>
            </a:pPr>
            <a:r>
              <a:rPr lang="hu-HU" sz="2200" b="1" dirty="0">
                <a:solidFill>
                  <a:srgbClr val="FF0000"/>
                </a:solidFill>
                <a:latin typeface="Arial" pitchFamily="18"/>
              </a:rPr>
              <a:t>Biztonságos: </a:t>
            </a:r>
          </a:p>
          <a:p>
            <a:pPr marL="800100" lvl="1" indent="-342900" hangingPunct="0">
              <a:buFontTx/>
              <a:buChar char="-"/>
            </a:pPr>
            <a:r>
              <a:rPr lang="hu-HU" sz="2200" dirty="0">
                <a:latin typeface="Arial" pitchFamily="18"/>
              </a:rPr>
              <a:t>a gyerekek megtanulhatják a városban való tájékozódást, </a:t>
            </a:r>
          </a:p>
          <a:p>
            <a:pPr marL="800100" lvl="1" indent="-342900" hangingPunct="0">
              <a:buFontTx/>
              <a:buChar char="-"/>
            </a:pPr>
            <a:r>
              <a:rPr lang="hu-HU" sz="2200" dirty="0">
                <a:latin typeface="Arial" pitchFamily="18"/>
              </a:rPr>
              <a:t>szabályos gyalogos közlekedést, </a:t>
            </a:r>
          </a:p>
          <a:p>
            <a:pPr marL="800100" lvl="1" indent="-342900" hangingPunct="0">
              <a:buFontTx/>
              <a:buChar char="-"/>
            </a:pPr>
            <a:r>
              <a:rPr lang="hu-HU" sz="2200" dirty="0">
                <a:latin typeface="Arial" pitchFamily="18"/>
              </a:rPr>
              <a:t>közlekedési veszélyekre való felkészülést, </a:t>
            </a:r>
          </a:p>
          <a:p>
            <a:pPr marL="800100" lvl="1" indent="-342900" hangingPunct="0">
              <a:buFontTx/>
              <a:buChar char="-"/>
            </a:pPr>
            <a:r>
              <a:rPr lang="hu-HU" sz="2200" dirty="0">
                <a:latin typeface="Arial" pitchFamily="18"/>
              </a:rPr>
              <a:t>önállóságra nevel (</a:t>
            </a:r>
            <a:r>
              <a:rPr lang="hu-HU" sz="2200" dirty="0" err="1">
                <a:latin typeface="Arial" pitchFamily="18"/>
              </a:rPr>
              <a:t>blahai</a:t>
            </a:r>
            <a:r>
              <a:rPr lang="hu-HU" sz="2200" dirty="0">
                <a:latin typeface="Arial" pitchFamily="18"/>
              </a:rPr>
              <a:t> nagyszülők tapasztalatai)</a:t>
            </a:r>
          </a:p>
          <a:p>
            <a:pPr marL="342900" marR="0" lvl="0" indent="-342900" algn="l" defTabSz="914400" rtl="0" eaLnBrk="1" fontAlgn="auto" latinLnBrk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hu-HU" sz="2200" b="1" dirty="0">
                <a:latin typeface="Arial" pitchFamily="18"/>
              </a:rPr>
              <a:t>Környezetbarát</a:t>
            </a:r>
            <a:r>
              <a:rPr lang="hu-HU" sz="2200" dirty="0">
                <a:latin typeface="Arial" pitchFamily="18"/>
              </a:rPr>
              <a:t>: </a:t>
            </a:r>
          </a:p>
          <a:p>
            <a:pPr marL="800100" marR="0" lvl="1" indent="-342900" algn="l" defTabSz="914400" rtl="0" eaLnBrk="1" fontAlgn="auto" latinLnBrk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hu-HU" sz="2200" dirty="0">
                <a:latin typeface="Arial" pitchFamily="18"/>
              </a:rPr>
              <a:t>élhetőbbé teszi a várost: csökken a forgalom, csökken a környezetterhelés, zaj- és levegőszennyezés, </a:t>
            </a:r>
          </a:p>
          <a:p>
            <a:pPr marL="800100" marR="0" lvl="1" indent="-342900" algn="l" defTabSz="914400" rtl="0" eaLnBrk="1" fontAlgn="auto" latinLnBrk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hu-HU" sz="2200" dirty="0">
                <a:latin typeface="Arial" pitchFamily="18"/>
              </a:rPr>
              <a:t>kialakul a felelősségérzet a gyerekekben a környezetük iránt (heti egy szemétszedős nap)</a:t>
            </a:r>
          </a:p>
          <a:p>
            <a:pPr marL="342900" indent="-342900" hangingPunct="0">
              <a:buFontTx/>
              <a:buChar char="-"/>
            </a:pPr>
            <a:r>
              <a:rPr lang="hu-HU" sz="2200" b="1" dirty="0">
                <a:latin typeface="Arial" pitchFamily="18"/>
              </a:rPr>
              <a:t>Enyhíti a dugókat: </a:t>
            </a:r>
          </a:p>
          <a:p>
            <a:pPr marL="800100" lvl="1" indent="-342900" hangingPunct="0">
              <a:buFontTx/>
              <a:buChar char="-"/>
            </a:pPr>
            <a:r>
              <a:rPr lang="hu-HU" sz="2200" dirty="0">
                <a:latin typeface="Arial" pitchFamily="18"/>
              </a:rPr>
              <a:t>Öngerjesztő folyamat: minél többen viszik autóval iskolába a gyereküket, annál nagyobb a forgalom, annál balesetveszélyesebb a közlekedés</a:t>
            </a:r>
          </a:p>
          <a:p>
            <a:pPr marL="800100" lvl="1" indent="-342900" hangingPunct="0">
              <a:buFontTx/>
              <a:buChar char="-"/>
            </a:pPr>
            <a:r>
              <a:rPr lang="hu-HU" sz="2200" dirty="0">
                <a:latin typeface="Arial" pitchFamily="18"/>
              </a:rPr>
              <a:t>Környezet- és egészségtudatos szülők sem merik már egyedül elengedni a gyermeküket gyalogosan</a:t>
            </a:r>
          </a:p>
          <a:p>
            <a:pPr marL="342900" indent="-342900" hangingPunct="0">
              <a:buFontTx/>
              <a:buChar char="-"/>
            </a:pPr>
            <a:r>
              <a:rPr lang="hu-HU" sz="2200" b="1" dirty="0">
                <a:latin typeface="Arial" pitchFamily="18"/>
              </a:rPr>
              <a:t>Közösségépítő ereje van: </a:t>
            </a:r>
          </a:p>
          <a:p>
            <a:pPr marL="800100" lvl="1" indent="-342900" hangingPunct="0">
              <a:buFontTx/>
              <a:buChar char="-"/>
            </a:pPr>
            <a:r>
              <a:rPr lang="hu-HU" sz="2200" b="0" dirty="0">
                <a:latin typeface="Arial" pitchFamily="18"/>
              </a:rPr>
              <a:t>a gyerekek iskolán kívüli időben is már találkoznak egymással, évfolyamtársakkal, más gyerekek szüleivel, akik kísérőként </a:t>
            </a:r>
            <a:r>
              <a:rPr lang="hu-HU" sz="2200" b="0" dirty="0" err="1">
                <a:latin typeface="Arial" pitchFamily="18"/>
              </a:rPr>
              <a:t>önkénteskednek</a:t>
            </a:r>
            <a:r>
              <a:rPr lang="hu-HU" sz="2200" b="0" dirty="0">
                <a:latin typeface="Arial" pitchFamily="18"/>
              </a:rPr>
              <a:t>, </a:t>
            </a:r>
          </a:p>
          <a:p>
            <a:pPr marL="800100" lvl="1" indent="-342900" hangingPunct="0">
              <a:buFontTx/>
              <a:buChar char="-"/>
            </a:pPr>
            <a:r>
              <a:rPr lang="hu-HU" sz="2200" b="0" dirty="0">
                <a:latin typeface="Arial" pitchFamily="18"/>
              </a:rPr>
              <a:t>barátkozást segítheti</a:t>
            </a:r>
          </a:p>
          <a:p>
            <a:pPr marL="800100" lvl="1" indent="-342900" hangingPunct="0">
              <a:buFontTx/>
              <a:buChar char="-"/>
            </a:pPr>
            <a:r>
              <a:rPr lang="hu-HU" sz="2200" b="0" dirty="0">
                <a:latin typeface="Arial" pitchFamily="18"/>
              </a:rPr>
              <a:t>Kísérőnek jelentkező szülők, aktív nagyszülők és más civil önkéntesek (akiknek szabad kapacitásaik vannak, és azt a közösség szolgálatába állítják) egymást segíthetik, egymást tehermentesíthetik, </a:t>
            </a:r>
          </a:p>
          <a:p>
            <a:pPr marL="800100" lvl="1" indent="-342900" hangingPunct="0">
              <a:buFontTx/>
              <a:buChar char="-"/>
            </a:pPr>
            <a:r>
              <a:rPr lang="hu-HU" sz="2200" b="0" dirty="0">
                <a:latin typeface="Arial" pitchFamily="18"/>
              </a:rPr>
              <a:t>miközben a rendszeres, szabad levegőn végzett testmozgással ők is hozzájárulnak saját egészségük fenntartásához (nemcsak a gyerekekéhez)</a:t>
            </a:r>
          </a:p>
          <a:p>
            <a:pPr marL="800100" lvl="1" indent="-342900" hangingPunct="0">
              <a:buFontTx/>
              <a:buChar char="-"/>
            </a:pPr>
            <a:r>
              <a:rPr lang="hu-HU" sz="2200" b="0" dirty="0">
                <a:latin typeface="Arial" pitchFamily="18"/>
              </a:rPr>
              <a:t>Máris jelentkeztek a gödöllői civil szervezetek tagságából kísérőnek önkéntesek, de az ő táborukat is igyekszünk folyamatosan bővíteni</a:t>
            </a:r>
            <a:endParaRPr lang="hu-HU" sz="2200" dirty="0">
              <a:latin typeface="Arial" pitchFamily="18"/>
            </a:endParaRPr>
          </a:p>
        </p:txBody>
      </p:sp>
    </p:spTree>
    <p:extLst>
      <p:ext uri="{BB962C8B-B14F-4D97-AF65-F5344CB8AC3E}">
        <p14:creationId xmlns:p14="http://schemas.microsoft.com/office/powerpoint/2010/main" val="30414668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 txBox="1">
            <a:spLocks noGrp="1"/>
          </p:cNvSpPr>
          <p:nvPr>
            <p:ph type="dt" idx="1"/>
          </p:nvPr>
        </p:nvSpPr>
        <p:spPr>
          <a:ln/>
        </p:spPr>
        <p:txBody>
          <a:bodyPr wrap="square" lIns="99048" tIns="49524" rIns="99048" bIns="49524" anchor="t" anchorCtr="0">
            <a:noAutofit/>
          </a:bodyPr>
          <a:lstStyle/>
          <a:p>
            <a:pPr lvl="0"/>
            <a:fld id="{5209E076-1156-4632-AF86-D9F8FFF6E50A}" type="datetime1">
              <a:rPr lang="hu-HU"/>
              <a:pPr lvl="0"/>
              <a:t>2022. 04. 28.</a:t>
            </a:fld>
            <a:endParaRPr lang="hu-HU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wrap="square" lIns="99048" tIns="49524" rIns="99048" bIns="49524" anchor="b" anchorCtr="0">
            <a:noAutofit/>
          </a:bodyPr>
          <a:lstStyle/>
          <a:p>
            <a:pPr lvl="0"/>
            <a:fld id="{33A4BFFC-FFD7-43C8-8AEA-676D539049E3}" type="slidenum">
              <a:t>8</a:t>
            </a:fld>
            <a:endParaRPr lang="hu-HU"/>
          </a:p>
        </p:txBody>
      </p:sp>
      <p:sp>
        <p:nvSpPr>
          <p:cNvPr id="2" name="Diakép helye 1"/>
          <p:cNvSpPr>
            <a:spLocks noGrp="1" noRot="1" noChangeAspect="1" noResize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solidFill>
            <a:srgbClr val="4F81BD"/>
          </a:solidFill>
          <a:ln w="25560">
            <a:solidFill>
              <a:srgbClr val="385D8A"/>
            </a:solidFill>
            <a:prstDash val="solid"/>
          </a:ln>
        </p:spPr>
      </p:sp>
      <p:sp>
        <p:nvSpPr>
          <p:cNvPr id="3" name="Jegyzetek helye 2"/>
          <p:cNvSpPr txBox="1">
            <a:spLocks noGrp="1"/>
          </p:cNvSpPr>
          <p:nvPr>
            <p:ph type="body" sz="quarter" idx="1"/>
          </p:nvPr>
        </p:nvSpPr>
        <p:spPr>
          <a:xfrm>
            <a:off x="709929" y="4861442"/>
            <a:ext cx="5679439" cy="4605978"/>
          </a:xfrm>
        </p:spPr>
        <p:txBody>
          <a:bodyPr lIns="0" tIns="0" rIns="0" bIns="0"/>
          <a:lstStyle/>
          <a:p>
            <a:pPr marL="342900" marR="0" lvl="0" indent="-342900" algn="l" defTabSz="914400" rtl="0" eaLnBrk="1" fontAlgn="auto" latinLnBrk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hu-HU" sz="2200" b="1" dirty="0">
                <a:latin typeface="Arial" pitchFamily="18"/>
              </a:rPr>
              <a:t>Egészséges: </a:t>
            </a:r>
          </a:p>
          <a:p>
            <a:pPr marL="800100" marR="0" lvl="1" indent="-342900" algn="l" defTabSz="914400" rtl="0" eaLnBrk="1" fontAlgn="auto" latinLnBrk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hu-HU" sz="2200" b="0" dirty="0">
                <a:latin typeface="Arial" pitchFamily="18"/>
              </a:rPr>
              <a:t>gyerekeknek alapvető szükséglete a mozgás. </a:t>
            </a:r>
          </a:p>
          <a:p>
            <a:pPr marL="800100" marR="0" lvl="1" indent="-342900" algn="l" defTabSz="914400" rtl="0" eaLnBrk="1" fontAlgn="auto" latinLnBrk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hu-HU" sz="2200" b="0" dirty="0">
                <a:latin typeface="Arial" pitchFamily="18"/>
              </a:rPr>
              <a:t>A mozgással fejlődik az agyuk. </a:t>
            </a:r>
          </a:p>
          <a:p>
            <a:pPr marL="800100" marR="0" lvl="1" indent="-342900" algn="l" defTabSz="914400" rtl="0" eaLnBrk="1" fontAlgn="auto" latinLnBrk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hu-HU" sz="2200" b="0" dirty="0">
                <a:latin typeface="Arial" pitchFamily="18"/>
              </a:rPr>
              <a:t>Ha nincs kielégítve a mozgásigényük, frusztráltak, nehezen kezelhetők lesznek. </a:t>
            </a:r>
          </a:p>
          <a:p>
            <a:pPr marL="800100" marR="0" lvl="1" indent="-342900" algn="l" defTabSz="914400" rtl="0" eaLnBrk="1" fontAlgn="auto" latinLnBrk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hu-HU" sz="2200" b="0" dirty="0">
                <a:latin typeface="Arial" pitchFamily="18"/>
              </a:rPr>
              <a:t>Waldorf iskola tapasztalata: sétával indítják a napot, és utána sokkal jobban megy a tanulás is, könnyebben koncentrálnak a gyerekek (mint akkor, ha autóval hozzák őket, és épphogy csak „beesnek a padba”.</a:t>
            </a:r>
          </a:p>
          <a:p>
            <a:pPr marL="800100" marR="0" lvl="1" indent="-342900" algn="l" defTabSz="914400" rtl="0" eaLnBrk="1" fontAlgn="auto" latinLnBrk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hu-HU" sz="2200" b="0" dirty="0">
                <a:latin typeface="Arial" pitchFamily="18"/>
              </a:rPr>
              <a:t>Felébrednek, ráhangolódnak a közösségre, az iskolai feladatokra.</a:t>
            </a:r>
            <a:endParaRPr lang="hu-HU" sz="2200" b="1" dirty="0">
              <a:solidFill>
                <a:srgbClr val="FF0000"/>
              </a:solidFill>
              <a:latin typeface="Arial" pitchFamily="18"/>
            </a:endParaRPr>
          </a:p>
          <a:p>
            <a:pPr marL="342900" indent="-342900" hangingPunct="0">
              <a:buFontTx/>
              <a:buChar char="-"/>
            </a:pPr>
            <a:r>
              <a:rPr lang="hu-HU" sz="2200" b="1" dirty="0">
                <a:solidFill>
                  <a:srgbClr val="FF0000"/>
                </a:solidFill>
                <a:latin typeface="Arial" pitchFamily="18"/>
              </a:rPr>
              <a:t>Biztonságos: </a:t>
            </a:r>
          </a:p>
          <a:p>
            <a:pPr marL="800100" lvl="1" indent="-342900" hangingPunct="0">
              <a:buFontTx/>
              <a:buChar char="-"/>
            </a:pPr>
            <a:r>
              <a:rPr lang="hu-HU" sz="2200" dirty="0">
                <a:latin typeface="Arial" pitchFamily="18"/>
              </a:rPr>
              <a:t>a gyerekek megtanulhatják a városban való tájékozódást, </a:t>
            </a:r>
          </a:p>
          <a:p>
            <a:pPr marL="800100" lvl="1" indent="-342900" hangingPunct="0">
              <a:buFontTx/>
              <a:buChar char="-"/>
            </a:pPr>
            <a:r>
              <a:rPr lang="hu-HU" sz="2200" dirty="0">
                <a:latin typeface="Arial" pitchFamily="18"/>
              </a:rPr>
              <a:t>szabályos gyalogos közlekedést, </a:t>
            </a:r>
          </a:p>
          <a:p>
            <a:pPr marL="800100" lvl="1" indent="-342900" hangingPunct="0">
              <a:buFontTx/>
              <a:buChar char="-"/>
            </a:pPr>
            <a:r>
              <a:rPr lang="hu-HU" sz="2200" dirty="0">
                <a:latin typeface="Arial" pitchFamily="18"/>
              </a:rPr>
              <a:t>közlekedési veszélyekre való felkészülést, </a:t>
            </a:r>
          </a:p>
          <a:p>
            <a:pPr marL="800100" lvl="1" indent="-342900" hangingPunct="0">
              <a:buFontTx/>
              <a:buChar char="-"/>
            </a:pPr>
            <a:r>
              <a:rPr lang="hu-HU" sz="2200" dirty="0">
                <a:latin typeface="Arial" pitchFamily="18"/>
              </a:rPr>
              <a:t>önállóságra nevel (</a:t>
            </a:r>
            <a:r>
              <a:rPr lang="hu-HU" sz="2200" dirty="0" err="1">
                <a:latin typeface="Arial" pitchFamily="18"/>
              </a:rPr>
              <a:t>blahai</a:t>
            </a:r>
            <a:r>
              <a:rPr lang="hu-HU" sz="2200" dirty="0">
                <a:latin typeface="Arial" pitchFamily="18"/>
              </a:rPr>
              <a:t> nagyszülők tapasztalatai)</a:t>
            </a:r>
          </a:p>
          <a:p>
            <a:pPr marL="342900" marR="0" lvl="0" indent="-342900" algn="l" defTabSz="914400" rtl="0" eaLnBrk="1" fontAlgn="auto" latinLnBrk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hu-HU" sz="2200" b="1" dirty="0">
                <a:latin typeface="Arial" pitchFamily="18"/>
              </a:rPr>
              <a:t>Környezetbarát</a:t>
            </a:r>
            <a:r>
              <a:rPr lang="hu-HU" sz="2200" dirty="0">
                <a:latin typeface="Arial" pitchFamily="18"/>
              </a:rPr>
              <a:t>: </a:t>
            </a:r>
          </a:p>
          <a:p>
            <a:pPr marL="800100" marR="0" lvl="1" indent="-342900" algn="l" defTabSz="914400" rtl="0" eaLnBrk="1" fontAlgn="auto" latinLnBrk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hu-HU" sz="2200" dirty="0">
                <a:latin typeface="Arial" pitchFamily="18"/>
              </a:rPr>
              <a:t>élhetőbbé teszi a várost: csökken a forgalom, csökken a környezetterhelés, zaj- és levegőszennyezés, </a:t>
            </a:r>
          </a:p>
          <a:p>
            <a:pPr marL="800100" marR="0" lvl="1" indent="-342900" algn="l" defTabSz="914400" rtl="0" eaLnBrk="1" fontAlgn="auto" latinLnBrk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hu-HU" sz="2200" dirty="0">
                <a:latin typeface="Arial" pitchFamily="18"/>
              </a:rPr>
              <a:t>kialakul a felelősségérzet a gyerekekben a környezetük iránt (heti egy szemétszedős nap)</a:t>
            </a:r>
          </a:p>
          <a:p>
            <a:pPr marL="342900" indent="-342900" hangingPunct="0">
              <a:buFontTx/>
              <a:buChar char="-"/>
            </a:pPr>
            <a:r>
              <a:rPr lang="hu-HU" sz="2200" b="1" dirty="0">
                <a:latin typeface="Arial" pitchFamily="18"/>
              </a:rPr>
              <a:t>Enyhíti a dugókat: </a:t>
            </a:r>
          </a:p>
          <a:p>
            <a:pPr marL="800100" lvl="1" indent="-342900" hangingPunct="0">
              <a:buFontTx/>
              <a:buChar char="-"/>
            </a:pPr>
            <a:r>
              <a:rPr lang="hu-HU" sz="2200" dirty="0">
                <a:latin typeface="Arial" pitchFamily="18"/>
              </a:rPr>
              <a:t>Öngerjesztő folyamat: minél többen viszik autóval iskolába a gyereküket, annál nagyobb a forgalom, annál balesetveszélyesebb a közlekedés</a:t>
            </a:r>
          </a:p>
          <a:p>
            <a:pPr marL="800100" lvl="1" indent="-342900" hangingPunct="0">
              <a:buFontTx/>
              <a:buChar char="-"/>
            </a:pPr>
            <a:r>
              <a:rPr lang="hu-HU" sz="2200" dirty="0">
                <a:latin typeface="Arial" pitchFamily="18"/>
              </a:rPr>
              <a:t>Környezet- és egészségtudatos szülők sem merik már egyedül elengedni a gyermeküket gyalogosan</a:t>
            </a:r>
          </a:p>
          <a:p>
            <a:pPr marL="342900" indent="-342900" hangingPunct="0">
              <a:buFontTx/>
              <a:buChar char="-"/>
            </a:pPr>
            <a:r>
              <a:rPr lang="hu-HU" sz="2200" b="1" dirty="0">
                <a:latin typeface="Arial" pitchFamily="18"/>
              </a:rPr>
              <a:t>Közösségépítő ereje van: </a:t>
            </a:r>
          </a:p>
          <a:p>
            <a:pPr marL="800100" lvl="1" indent="-342900" hangingPunct="0">
              <a:buFontTx/>
              <a:buChar char="-"/>
            </a:pPr>
            <a:r>
              <a:rPr lang="hu-HU" sz="2200" b="0" dirty="0">
                <a:latin typeface="Arial" pitchFamily="18"/>
              </a:rPr>
              <a:t>a gyerekek iskolán kívüli időben is már találkoznak egymással, évfolyamtársakkal, más gyerekek szüleivel, akik kísérőként </a:t>
            </a:r>
            <a:r>
              <a:rPr lang="hu-HU" sz="2200" b="0" dirty="0" err="1">
                <a:latin typeface="Arial" pitchFamily="18"/>
              </a:rPr>
              <a:t>önkénteskednek</a:t>
            </a:r>
            <a:r>
              <a:rPr lang="hu-HU" sz="2200" b="0" dirty="0">
                <a:latin typeface="Arial" pitchFamily="18"/>
              </a:rPr>
              <a:t>, </a:t>
            </a:r>
          </a:p>
          <a:p>
            <a:pPr marL="800100" lvl="1" indent="-342900" hangingPunct="0">
              <a:buFontTx/>
              <a:buChar char="-"/>
            </a:pPr>
            <a:r>
              <a:rPr lang="hu-HU" sz="2200" b="0" dirty="0">
                <a:latin typeface="Arial" pitchFamily="18"/>
              </a:rPr>
              <a:t>barátkozást segítheti</a:t>
            </a:r>
          </a:p>
          <a:p>
            <a:pPr marL="800100" lvl="1" indent="-342900" hangingPunct="0">
              <a:buFontTx/>
              <a:buChar char="-"/>
            </a:pPr>
            <a:r>
              <a:rPr lang="hu-HU" sz="2200" b="0" dirty="0">
                <a:latin typeface="Arial" pitchFamily="18"/>
              </a:rPr>
              <a:t>Kísérőnek jelentkező szülők, aktív nagyszülők és más civil önkéntesek (akiknek szabad kapacitásaik vannak, és azt a közösség szolgálatába állítják) egymást segíthetik, egymást tehermentesíthetik, </a:t>
            </a:r>
          </a:p>
          <a:p>
            <a:pPr marL="800100" lvl="1" indent="-342900" hangingPunct="0">
              <a:buFontTx/>
              <a:buChar char="-"/>
            </a:pPr>
            <a:r>
              <a:rPr lang="hu-HU" sz="2200" b="0" dirty="0">
                <a:latin typeface="Arial" pitchFamily="18"/>
              </a:rPr>
              <a:t>miközben a rendszeres, szabad levegőn végzett testmozgással ők is hozzájárulnak saját egészségük fenntartásához (nemcsak a gyerekekéhez)</a:t>
            </a:r>
          </a:p>
          <a:p>
            <a:pPr marL="800100" lvl="1" indent="-342900" hangingPunct="0">
              <a:buFontTx/>
              <a:buChar char="-"/>
            </a:pPr>
            <a:r>
              <a:rPr lang="hu-HU" sz="2200" b="0" dirty="0">
                <a:latin typeface="Arial" pitchFamily="18"/>
              </a:rPr>
              <a:t>Máris jelentkeztek a gödöllői civil szervezetek tagságából kísérőnek önkéntesek, de az ő táborukat is igyekszünk folyamatosan bővíteni</a:t>
            </a:r>
            <a:endParaRPr lang="hu-HU" sz="2200" dirty="0">
              <a:latin typeface="Arial" pitchFamily="18"/>
            </a:endParaRPr>
          </a:p>
        </p:txBody>
      </p:sp>
    </p:spTree>
    <p:extLst>
      <p:ext uri="{BB962C8B-B14F-4D97-AF65-F5344CB8AC3E}">
        <p14:creationId xmlns:p14="http://schemas.microsoft.com/office/powerpoint/2010/main" val="57540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 txBox="1">
            <a:spLocks noGrp="1"/>
          </p:cNvSpPr>
          <p:nvPr>
            <p:ph type="dt" idx="1"/>
          </p:nvPr>
        </p:nvSpPr>
        <p:spPr>
          <a:ln/>
        </p:spPr>
        <p:txBody>
          <a:bodyPr wrap="square" lIns="99048" tIns="49524" rIns="99048" bIns="49524" anchor="t" anchorCtr="0">
            <a:noAutofit/>
          </a:bodyPr>
          <a:lstStyle/>
          <a:p>
            <a:pPr lvl="0"/>
            <a:fld id="{5209E076-1156-4632-AF86-D9F8FFF6E50A}" type="datetime1">
              <a:rPr lang="hu-HU"/>
              <a:pPr lvl="0"/>
              <a:t>2022. 04. 28.</a:t>
            </a:fld>
            <a:endParaRPr lang="hu-HU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wrap="square" lIns="99048" tIns="49524" rIns="99048" bIns="49524" anchor="b" anchorCtr="0">
            <a:noAutofit/>
          </a:bodyPr>
          <a:lstStyle/>
          <a:p>
            <a:pPr lvl="0"/>
            <a:fld id="{33A4BFFC-FFD7-43C8-8AEA-676D539049E3}" type="slidenum">
              <a:t>9</a:t>
            </a:fld>
            <a:endParaRPr lang="hu-HU"/>
          </a:p>
        </p:txBody>
      </p:sp>
      <p:sp>
        <p:nvSpPr>
          <p:cNvPr id="2" name="Diakép helye 1"/>
          <p:cNvSpPr>
            <a:spLocks noGrp="1" noRot="1" noChangeAspect="1" noResize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solidFill>
            <a:srgbClr val="4F81BD"/>
          </a:solidFill>
          <a:ln w="25560">
            <a:solidFill>
              <a:srgbClr val="385D8A"/>
            </a:solidFill>
            <a:prstDash val="solid"/>
          </a:ln>
        </p:spPr>
      </p:sp>
      <p:sp>
        <p:nvSpPr>
          <p:cNvPr id="3" name="Jegyzetek helye 2"/>
          <p:cNvSpPr txBox="1">
            <a:spLocks noGrp="1"/>
          </p:cNvSpPr>
          <p:nvPr>
            <p:ph type="body" sz="quarter" idx="1"/>
          </p:nvPr>
        </p:nvSpPr>
        <p:spPr>
          <a:xfrm>
            <a:off x="709929" y="4861442"/>
            <a:ext cx="5679439" cy="4605978"/>
          </a:xfrm>
        </p:spPr>
        <p:txBody>
          <a:bodyPr lIns="0" tIns="0" rIns="0" bIns="0"/>
          <a:lstStyle/>
          <a:p>
            <a:pPr marL="342900" marR="0" lvl="0" indent="-342900" algn="l" defTabSz="914400" rtl="0" eaLnBrk="1" fontAlgn="auto" latinLnBrk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hu-HU" sz="2200" b="1" dirty="0">
                <a:latin typeface="Arial" pitchFamily="18"/>
              </a:rPr>
              <a:t>Egészséges: </a:t>
            </a:r>
          </a:p>
          <a:p>
            <a:pPr marL="800100" marR="0" lvl="1" indent="-342900" algn="l" defTabSz="914400" rtl="0" eaLnBrk="1" fontAlgn="auto" latinLnBrk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hu-HU" sz="2200" b="0" dirty="0">
                <a:latin typeface="Arial" pitchFamily="18"/>
              </a:rPr>
              <a:t>gyerekeknek alapvető szükséglete a mozgás. </a:t>
            </a:r>
          </a:p>
          <a:p>
            <a:pPr marL="800100" marR="0" lvl="1" indent="-342900" algn="l" defTabSz="914400" rtl="0" eaLnBrk="1" fontAlgn="auto" latinLnBrk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hu-HU" sz="2200" b="0" dirty="0">
                <a:latin typeface="Arial" pitchFamily="18"/>
              </a:rPr>
              <a:t>A mozgással fejlődik az agyuk. </a:t>
            </a:r>
          </a:p>
          <a:p>
            <a:pPr marL="800100" marR="0" lvl="1" indent="-342900" algn="l" defTabSz="914400" rtl="0" eaLnBrk="1" fontAlgn="auto" latinLnBrk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hu-HU" sz="2200" b="0" dirty="0">
                <a:latin typeface="Arial" pitchFamily="18"/>
              </a:rPr>
              <a:t>Ha nincs kielégítve a mozgásigényük, frusztráltak, nehezen kezelhetők lesznek. </a:t>
            </a:r>
          </a:p>
          <a:p>
            <a:pPr marL="800100" marR="0" lvl="1" indent="-342900" algn="l" defTabSz="914400" rtl="0" eaLnBrk="1" fontAlgn="auto" latinLnBrk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hu-HU" sz="2200" b="0" dirty="0">
                <a:latin typeface="Arial" pitchFamily="18"/>
              </a:rPr>
              <a:t>Waldorf iskola tapasztalata: sétával indítják a napot, és utána sokkal jobban megy a tanulás is, könnyebben koncentrálnak a gyerekek (mint akkor, ha autóval hozzák őket, és épphogy csak „beesnek a padba”.</a:t>
            </a:r>
          </a:p>
          <a:p>
            <a:pPr marL="800100" marR="0" lvl="1" indent="-342900" algn="l" defTabSz="914400" rtl="0" eaLnBrk="1" fontAlgn="auto" latinLnBrk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hu-HU" sz="2200" b="0" dirty="0">
                <a:latin typeface="Arial" pitchFamily="18"/>
              </a:rPr>
              <a:t>Felébrednek, ráhangolódnak a közösségre, az iskolai feladatokra.</a:t>
            </a:r>
            <a:endParaRPr lang="hu-HU" sz="2200" b="1" dirty="0">
              <a:solidFill>
                <a:srgbClr val="FF0000"/>
              </a:solidFill>
              <a:latin typeface="Arial" pitchFamily="18"/>
            </a:endParaRPr>
          </a:p>
          <a:p>
            <a:pPr marL="342900" indent="-342900" hangingPunct="0">
              <a:buFontTx/>
              <a:buChar char="-"/>
            </a:pPr>
            <a:r>
              <a:rPr lang="hu-HU" sz="2200" b="1" dirty="0">
                <a:solidFill>
                  <a:srgbClr val="FF0000"/>
                </a:solidFill>
                <a:latin typeface="Arial" pitchFamily="18"/>
              </a:rPr>
              <a:t>Biztonságos: </a:t>
            </a:r>
          </a:p>
          <a:p>
            <a:pPr marL="800100" lvl="1" indent="-342900" hangingPunct="0">
              <a:buFontTx/>
              <a:buChar char="-"/>
            </a:pPr>
            <a:r>
              <a:rPr lang="hu-HU" sz="2200" dirty="0">
                <a:latin typeface="Arial" pitchFamily="18"/>
              </a:rPr>
              <a:t>a gyerekek megtanulhatják a városban való tájékozódást, </a:t>
            </a:r>
          </a:p>
          <a:p>
            <a:pPr marL="800100" lvl="1" indent="-342900" hangingPunct="0">
              <a:buFontTx/>
              <a:buChar char="-"/>
            </a:pPr>
            <a:r>
              <a:rPr lang="hu-HU" sz="2200" dirty="0">
                <a:latin typeface="Arial" pitchFamily="18"/>
              </a:rPr>
              <a:t>szabályos gyalogos közlekedést, </a:t>
            </a:r>
          </a:p>
          <a:p>
            <a:pPr marL="800100" lvl="1" indent="-342900" hangingPunct="0">
              <a:buFontTx/>
              <a:buChar char="-"/>
            </a:pPr>
            <a:r>
              <a:rPr lang="hu-HU" sz="2200" dirty="0">
                <a:latin typeface="Arial" pitchFamily="18"/>
              </a:rPr>
              <a:t>közlekedési veszélyekre való felkészülést, </a:t>
            </a:r>
          </a:p>
          <a:p>
            <a:pPr marL="800100" lvl="1" indent="-342900" hangingPunct="0">
              <a:buFontTx/>
              <a:buChar char="-"/>
            </a:pPr>
            <a:r>
              <a:rPr lang="hu-HU" sz="2200" dirty="0">
                <a:latin typeface="Arial" pitchFamily="18"/>
              </a:rPr>
              <a:t>önállóságra nevel (</a:t>
            </a:r>
            <a:r>
              <a:rPr lang="hu-HU" sz="2200" dirty="0" err="1">
                <a:latin typeface="Arial" pitchFamily="18"/>
              </a:rPr>
              <a:t>blahai</a:t>
            </a:r>
            <a:r>
              <a:rPr lang="hu-HU" sz="2200" dirty="0">
                <a:latin typeface="Arial" pitchFamily="18"/>
              </a:rPr>
              <a:t> nagyszülők tapasztalatai)</a:t>
            </a:r>
          </a:p>
          <a:p>
            <a:pPr marL="342900" marR="0" lvl="0" indent="-342900" algn="l" defTabSz="914400" rtl="0" eaLnBrk="1" fontAlgn="auto" latinLnBrk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hu-HU" sz="2200" b="1" dirty="0">
                <a:latin typeface="Arial" pitchFamily="18"/>
              </a:rPr>
              <a:t>Környezetbarát</a:t>
            </a:r>
            <a:r>
              <a:rPr lang="hu-HU" sz="2200" dirty="0">
                <a:latin typeface="Arial" pitchFamily="18"/>
              </a:rPr>
              <a:t>: </a:t>
            </a:r>
          </a:p>
          <a:p>
            <a:pPr marL="800100" marR="0" lvl="1" indent="-342900" algn="l" defTabSz="914400" rtl="0" eaLnBrk="1" fontAlgn="auto" latinLnBrk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hu-HU" sz="2200" dirty="0">
                <a:latin typeface="Arial" pitchFamily="18"/>
              </a:rPr>
              <a:t>élhetőbbé teszi a várost: csökken a forgalom, csökken a környezetterhelés, zaj- és levegőszennyezés, </a:t>
            </a:r>
          </a:p>
          <a:p>
            <a:pPr marL="800100" marR="0" lvl="1" indent="-342900" algn="l" defTabSz="914400" rtl="0" eaLnBrk="1" fontAlgn="auto" latinLnBrk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hu-HU" sz="2200" dirty="0">
                <a:latin typeface="Arial" pitchFamily="18"/>
              </a:rPr>
              <a:t>kialakul a felelősségérzet a gyerekekben a környezetük iránt (heti egy szemétszedős nap)</a:t>
            </a:r>
          </a:p>
          <a:p>
            <a:pPr marL="342900" indent="-342900" hangingPunct="0">
              <a:buFontTx/>
              <a:buChar char="-"/>
            </a:pPr>
            <a:r>
              <a:rPr lang="hu-HU" sz="2200" b="1" dirty="0">
                <a:latin typeface="Arial" pitchFamily="18"/>
              </a:rPr>
              <a:t>Enyhíti a dugókat: </a:t>
            </a:r>
          </a:p>
          <a:p>
            <a:pPr marL="800100" lvl="1" indent="-342900" hangingPunct="0">
              <a:buFontTx/>
              <a:buChar char="-"/>
            </a:pPr>
            <a:r>
              <a:rPr lang="hu-HU" sz="2200" dirty="0">
                <a:latin typeface="Arial" pitchFamily="18"/>
              </a:rPr>
              <a:t>Öngerjesztő folyamat: minél többen viszik autóval iskolába a gyereküket, annál nagyobb a forgalom, annál balesetveszélyesebb a közlekedés</a:t>
            </a:r>
          </a:p>
          <a:p>
            <a:pPr marL="800100" lvl="1" indent="-342900" hangingPunct="0">
              <a:buFontTx/>
              <a:buChar char="-"/>
            </a:pPr>
            <a:r>
              <a:rPr lang="hu-HU" sz="2200" dirty="0">
                <a:latin typeface="Arial" pitchFamily="18"/>
              </a:rPr>
              <a:t>Környezet- és egészségtudatos szülők sem merik már egyedül elengedni a gyermeküket gyalogosan</a:t>
            </a:r>
          </a:p>
          <a:p>
            <a:pPr marL="342900" indent="-342900" hangingPunct="0">
              <a:buFontTx/>
              <a:buChar char="-"/>
            </a:pPr>
            <a:r>
              <a:rPr lang="hu-HU" sz="2200" b="1" dirty="0">
                <a:latin typeface="Arial" pitchFamily="18"/>
              </a:rPr>
              <a:t>Közösségépítő ereje van: </a:t>
            </a:r>
          </a:p>
          <a:p>
            <a:pPr marL="800100" lvl="1" indent="-342900" hangingPunct="0">
              <a:buFontTx/>
              <a:buChar char="-"/>
            </a:pPr>
            <a:r>
              <a:rPr lang="hu-HU" sz="2200" b="0" dirty="0">
                <a:latin typeface="Arial" pitchFamily="18"/>
              </a:rPr>
              <a:t>a gyerekek iskolán kívüli időben is már találkoznak egymással, évfolyamtársakkal, más gyerekek szüleivel, akik kísérőként </a:t>
            </a:r>
            <a:r>
              <a:rPr lang="hu-HU" sz="2200" b="0" dirty="0" err="1">
                <a:latin typeface="Arial" pitchFamily="18"/>
              </a:rPr>
              <a:t>önkénteskednek</a:t>
            </a:r>
            <a:r>
              <a:rPr lang="hu-HU" sz="2200" b="0" dirty="0">
                <a:latin typeface="Arial" pitchFamily="18"/>
              </a:rPr>
              <a:t>, </a:t>
            </a:r>
          </a:p>
          <a:p>
            <a:pPr marL="800100" lvl="1" indent="-342900" hangingPunct="0">
              <a:buFontTx/>
              <a:buChar char="-"/>
            </a:pPr>
            <a:r>
              <a:rPr lang="hu-HU" sz="2200" b="0" dirty="0">
                <a:latin typeface="Arial" pitchFamily="18"/>
              </a:rPr>
              <a:t>barátkozást segítheti</a:t>
            </a:r>
          </a:p>
          <a:p>
            <a:pPr marL="800100" lvl="1" indent="-342900" hangingPunct="0">
              <a:buFontTx/>
              <a:buChar char="-"/>
            </a:pPr>
            <a:r>
              <a:rPr lang="hu-HU" sz="2200" b="0" dirty="0">
                <a:latin typeface="Arial" pitchFamily="18"/>
              </a:rPr>
              <a:t>Kísérőnek jelentkező szülők, aktív nagyszülők és más civil önkéntesek (akiknek szabad kapacitásaik vannak, és azt a közösség szolgálatába állítják) egymást segíthetik, egymást tehermentesíthetik, </a:t>
            </a:r>
          </a:p>
          <a:p>
            <a:pPr marL="800100" lvl="1" indent="-342900" hangingPunct="0">
              <a:buFontTx/>
              <a:buChar char="-"/>
            </a:pPr>
            <a:r>
              <a:rPr lang="hu-HU" sz="2200" b="0" dirty="0">
                <a:latin typeface="Arial" pitchFamily="18"/>
              </a:rPr>
              <a:t>miközben a rendszeres, szabad levegőn végzett testmozgással ők is hozzájárulnak saját egészségük fenntartásához (nemcsak a gyerekekéhez)</a:t>
            </a:r>
          </a:p>
          <a:p>
            <a:pPr marL="800100" lvl="1" indent="-342900" hangingPunct="0">
              <a:buFontTx/>
              <a:buChar char="-"/>
            </a:pPr>
            <a:r>
              <a:rPr lang="hu-HU" sz="2200" b="0" dirty="0">
                <a:latin typeface="Arial" pitchFamily="18"/>
              </a:rPr>
              <a:t>Máris jelentkeztek a gödöllői civil szervezetek tagságából kísérőnek önkéntesek, de az ő táborukat is igyekszünk folyamatosan bővíteni</a:t>
            </a:r>
            <a:endParaRPr lang="hu-HU" sz="2200" dirty="0">
              <a:latin typeface="Arial" pitchFamily="18"/>
            </a:endParaRPr>
          </a:p>
        </p:txBody>
      </p:sp>
    </p:spTree>
    <p:extLst>
      <p:ext uri="{BB962C8B-B14F-4D97-AF65-F5344CB8AC3E}">
        <p14:creationId xmlns:p14="http://schemas.microsoft.com/office/powerpoint/2010/main" val="14550222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8057" y="1060529"/>
            <a:ext cx="7344649" cy="2256061"/>
          </a:xfrm>
        </p:spPr>
        <p:txBody>
          <a:bodyPr anchor="b"/>
          <a:lstStyle>
            <a:lvl1pPr algn="ctr">
              <a:defRPr sz="5669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80096" y="3403592"/>
            <a:ext cx="6480572" cy="1564542"/>
          </a:xfrm>
        </p:spPr>
        <p:txBody>
          <a:bodyPr/>
          <a:lstStyle>
            <a:lvl1pPr marL="0" indent="0" algn="ctr">
              <a:buNone/>
              <a:defRPr sz="2268"/>
            </a:lvl1pPr>
            <a:lvl2pPr marL="432008" indent="0" algn="ctr">
              <a:buNone/>
              <a:defRPr sz="1890"/>
            </a:lvl2pPr>
            <a:lvl3pPr marL="864017" indent="0" algn="ctr">
              <a:buNone/>
              <a:defRPr sz="1701"/>
            </a:lvl3pPr>
            <a:lvl4pPr marL="1296025" indent="0" algn="ctr">
              <a:buNone/>
              <a:defRPr sz="1512"/>
            </a:lvl4pPr>
            <a:lvl5pPr marL="1728033" indent="0" algn="ctr">
              <a:buNone/>
              <a:defRPr sz="1512"/>
            </a:lvl5pPr>
            <a:lvl6pPr marL="2160041" indent="0" algn="ctr">
              <a:buNone/>
              <a:defRPr sz="1512"/>
            </a:lvl6pPr>
            <a:lvl7pPr marL="2592050" indent="0" algn="ctr">
              <a:buNone/>
              <a:defRPr sz="1512"/>
            </a:lvl7pPr>
            <a:lvl8pPr marL="3024058" indent="0" algn="ctr">
              <a:buNone/>
              <a:defRPr sz="1512"/>
            </a:lvl8pPr>
            <a:lvl9pPr marL="3456066" indent="0" algn="ctr">
              <a:buNone/>
              <a:defRPr sz="1512"/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5EBD1A36-CDB0-46BA-8712-35289FD79B05}" type="datetime1">
              <a:rPr lang="hu-HU" smtClean="0"/>
              <a:pPr lvl="0"/>
              <a:t>2022. 04. 28.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B7D0442-71C5-44D4-9088-6909E4D17DE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496673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5EBD1A36-CDB0-46BA-8712-35289FD79B05}" type="datetime1">
              <a:rPr lang="hu-HU" smtClean="0"/>
              <a:pPr lvl="0"/>
              <a:t>2022. 04. 28.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B7D0442-71C5-44D4-9088-6909E4D17DE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631573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83546" y="345009"/>
            <a:ext cx="1863165" cy="5491649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053" y="345009"/>
            <a:ext cx="5481484" cy="5491649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5EBD1A36-CDB0-46BA-8712-35289FD79B05}" type="datetime1">
              <a:rPr lang="hu-HU" smtClean="0"/>
              <a:pPr lvl="0"/>
              <a:t>2022. 04. 28.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B7D0442-71C5-44D4-9088-6909E4D17DE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4133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ctrTitle"/>
          </p:nvPr>
        </p:nvSpPr>
        <p:spPr>
          <a:xfrm>
            <a:off x="648057" y="2013107"/>
            <a:ext cx="7344649" cy="138890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 txBox="1">
            <a:spLocks noGrp="1"/>
          </p:cNvSpPr>
          <p:nvPr>
            <p:ph type="subTitle" idx="1"/>
          </p:nvPr>
        </p:nvSpPr>
        <p:spPr>
          <a:xfrm>
            <a:off x="1296115" y="3672100"/>
            <a:ext cx="6048533" cy="1655930"/>
          </a:xfrm>
        </p:spPr>
        <p:txBody>
          <a:bodyPr anchorCtr="1"/>
          <a:lstStyle>
            <a:lvl1pPr marL="0" indent="0" algn="ctr">
              <a:buNone/>
              <a:defRPr>
                <a:solidFill>
                  <a:srgbClr val="898989"/>
                </a:solidFill>
              </a:defRPr>
            </a:lvl1pPr>
          </a:lstStyle>
          <a:p>
            <a:pPr lvl="0"/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3567A86-7FD2-4448-AC69-9B6DB427BF92}" type="datetime1">
              <a:rPr lang="hu-HU"/>
              <a:pPr lvl="0"/>
              <a:t>2022. 04. 28.</a:t>
            </a:fld>
            <a:endParaRPr lang="hu-HU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hu-HU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4884D32-59D2-43AB-AD7E-802E3266DDCF}" type="slidenum">
              <a:t>‹#›</a:t>
            </a:fld>
            <a:endParaRPr lang="hu-HU"/>
          </a:p>
        </p:txBody>
      </p:sp>
      <p:sp>
        <p:nvSpPr>
          <p:cNvPr id="7" name="Szöveg helye 6"/>
          <p:cNvSpPr txBox="1">
            <a:spLocks noGrp="1"/>
          </p:cNvSpPr>
          <p:nvPr>
            <p:ph type="body" idx="4294967295"/>
          </p:nvPr>
        </p:nvSpPr>
        <p:spPr>
          <a:xfrm>
            <a:off x="432038" y="1516123"/>
            <a:ext cx="7776347" cy="4276916"/>
          </a:xfrm>
        </p:spPr>
        <p:txBody>
          <a:bodyPr lIns="0" tIns="0" rIns="0" bIns="0"/>
          <a:lstStyle>
            <a:lvl1pPr hangingPunct="0">
              <a:spcBef>
                <a:spcPts val="0"/>
              </a:spcBef>
              <a:spcAft>
                <a:spcPts val="1071"/>
              </a:spcAft>
              <a:defRPr lang="hu-HU">
                <a:latin typeface="Arial" pitchFamily="18"/>
              </a:defRPr>
            </a:lvl1pPr>
          </a:lstStyle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86268378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type="title" idx="4294967295"/>
          </p:nvPr>
        </p:nvSpPr>
        <p:spPr>
          <a:xfrm>
            <a:off x="432038" y="1512042"/>
            <a:ext cx="7776687" cy="4276575"/>
          </a:xfrm>
        </p:spPr>
        <p:txBody>
          <a:bodyPr anchor="t" anchorCtr="0"/>
          <a:lstStyle>
            <a:lvl1pPr marL="259373" indent="-259373" algn="l">
              <a:spcBef>
                <a:spcPts val="604"/>
              </a:spcBef>
              <a:buSzPct val="100000"/>
              <a:buFont typeface="Arial" pitchFamily="32"/>
              <a:buChar char="•"/>
              <a:defRPr sz="2420"/>
            </a:lvl1pPr>
          </a:lstStyle>
          <a:p>
            <a:pPr lvl="0"/>
            <a:r>
              <a:rPr lang="en-US"/>
              <a:t>Click to edit Master text styles</a:t>
            </a:r>
            <a:br>
              <a:rPr lang="en-US"/>
            </a:br>
            <a:r>
              <a:rPr lang="en-US"/>
              <a:t>Second level</a:t>
            </a:r>
            <a:br>
              <a:rPr lang="en-US"/>
            </a:br>
            <a:r>
              <a:rPr lang="en-US"/>
              <a:t>Third level</a:t>
            </a:r>
            <a:br>
              <a:rPr lang="en-US"/>
            </a:br>
            <a:r>
              <a:rPr lang="en-US"/>
              <a:t>Fourth level</a:t>
            </a:r>
            <a:br>
              <a:rPr lang="en-US"/>
            </a:br>
            <a:r>
              <a:rPr lang="en-US"/>
              <a:t>Fifth level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9C58594-1376-4331-B210-E3964ACAFAEB}" type="datetime1">
              <a:rPr lang="hu-HU"/>
              <a:pPr lvl="0"/>
              <a:t>2022. 04. 28.</a:t>
            </a:fld>
            <a:endParaRPr lang="hu-HU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hu-HU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9BA347F-9D99-4A32-9DD0-DD2912774576}" type="slidenum">
              <a:t>‹#›</a:t>
            </a:fld>
            <a:endParaRPr lang="hu-HU"/>
          </a:p>
        </p:txBody>
      </p:sp>
      <p:sp>
        <p:nvSpPr>
          <p:cNvPr id="7" name="Tartalom helye 6"/>
          <p:cNvSpPr txBox="1">
            <a:spLocks noGrp="1"/>
          </p:cNvSpPr>
          <p:nvPr>
            <p:ph idx="1"/>
          </p:nvPr>
        </p:nvSpPr>
        <p:spPr>
          <a:xfrm>
            <a:off x="432038" y="1516123"/>
            <a:ext cx="7776347" cy="4276916"/>
          </a:xfrm>
        </p:spPr>
        <p:txBody>
          <a:bodyPr lIns="0" tIns="0" rIns="0" bIns="0"/>
          <a:lstStyle>
            <a:lvl1pPr hangingPunct="0">
              <a:spcBef>
                <a:spcPts val="0"/>
              </a:spcBef>
              <a:spcAft>
                <a:spcPts val="1071"/>
              </a:spcAft>
              <a:defRPr lang="hu-HU">
                <a:latin typeface="Arial" pitchFamily="18"/>
              </a:defRPr>
            </a:lvl1pPr>
          </a:lstStyle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83951965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8057" y="1060529"/>
            <a:ext cx="7344649" cy="2256061"/>
          </a:xfrm>
        </p:spPr>
        <p:txBody>
          <a:bodyPr anchor="b"/>
          <a:lstStyle>
            <a:lvl1pPr algn="ctr">
              <a:defRPr sz="5345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80096" y="3403593"/>
            <a:ext cx="6480572" cy="1564542"/>
          </a:xfrm>
        </p:spPr>
        <p:txBody>
          <a:bodyPr/>
          <a:lstStyle>
            <a:lvl1pPr marL="0" indent="0" algn="ctr">
              <a:buNone/>
              <a:defRPr sz="2138"/>
            </a:lvl1pPr>
            <a:lvl2pPr marL="407310" indent="0" algn="ctr">
              <a:buNone/>
              <a:defRPr sz="1782"/>
            </a:lvl2pPr>
            <a:lvl3pPr marL="814620" indent="0" algn="ctr">
              <a:buNone/>
              <a:defRPr sz="1603"/>
            </a:lvl3pPr>
            <a:lvl4pPr marL="1221930" indent="0" algn="ctr">
              <a:buNone/>
              <a:defRPr sz="1426"/>
            </a:lvl4pPr>
            <a:lvl5pPr marL="1629239" indent="0" algn="ctr">
              <a:buNone/>
              <a:defRPr sz="1426"/>
            </a:lvl5pPr>
            <a:lvl6pPr marL="2036549" indent="0" algn="ctr">
              <a:buNone/>
              <a:defRPr sz="1426"/>
            </a:lvl6pPr>
            <a:lvl7pPr marL="2443859" indent="0" algn="ctr">
              <a:buNone/>
              <a:defRPr sz="1426"/>
            </a:lvl7pPr>
            <a:lvl8pPr marL="2851169" indent="0" algn="ctr">
              <a:buNone/>
              <a:defRPr sz="1426"/>
            </a:lvl8pPr>
            <a:lvl9pPr marL="3258478" indent="0" algn="ctr">
              <a:buNone/>
              <a:defRPr sz="1426"/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4AD48-4F8D-4914-A9C0-E4A4F2B083A8}" type="datetimeFigureOut">
              <a:rPr lang="hu-HU" smtClean="0"/>
              <a:t>2022. 04. 28.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EA3B7-7375-438D-A72F-3DD48AB1464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162037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4AD48-4F8D-4914-A9C0-E4A4F2B083A8}" type="datetimeFigureOut">
              <a:rPr lang="hu-HU" smtClean="0"/>
              <a:t>2022. 04. 28.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EA3B7-7375-438D-A72F-3DD48AB1464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860425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9553" y="1615545"/>
            <a:ext cx="7452658" cy="2695572"/>
          </a:xfrm>
        </p:spPr>
        <p:txBody>
          <a:bodyPr anchor="b"/>
          <a:lstStyle>
            <a:lvl1pPr>
              <a:defRPr sz="5345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9553" y="4336619"/>
            <a:ext cx="7452658" cy="1417538"/>
          </a:xfrm>
        </p:spPr>
        <p:txBody>
          <a:bodyPr/>
          <a:lstStyle>
            <a:lvl1pPr marL="0" indent="0">
              <a:buNone/>
              <a:defRPr sz="2138">
                <a:solidFill>
                  <a:schemeClr val="tx1"/>
                </a:solidFill>
              </a:defRPr>
            </a:lvl1pPr>
            <a:lvl2pPr marL="407310" indent="0">
              <a:buNone/>
              <a:defRPr sz="1782">
                <a:solidFill>
                  <a:schemeClr val="tx1">
                    <a:tint val="75000"/>
                  </a:schemeClr>
                </a:solidFill>
              </a:defRPr>
            </a:lvl2pPr>
            <a:lvl3pPr marL="814620" indent="0">
              <a:buNone/>
              <a:defRPr sz="1603">
                <a:solidFill>
                  <a:schemeClr val="tx1">
                    <a:tint val="75000"/>
                  </a:schemeClr>
                </a:solidFill>
              </a:defRPr>
            </a:lvl3pPr>
            <a:lvl4pPr marL="1221930" indent="0">
              <a:buNone/>
              <a:defRPr sz="1426">
                <a:solidFill>
                  <a:schemeClr val="tx1">
                    <a:tint val="75000"/>
                  </a:schemeClr>
                </a:solidFill>
              </a:defRPr>
            </a:lvl4pPr>
            <a:lvl5pPr marL="1629239" indent="0">
              <a:buNone/>
              <a:defRPr sz="1426">
                <a:solidFill>
                  <a:schemeClr val="tx1">
                    <a:tint val="75000"/>
                  </a:schemeClr>
                </a:solidFill>
              </a:defRPr>
            </a:lvl5pPr>
            <a:lvl6pPr marL="2036549" indent="0">
              <a:buNone/>
              <a:defRPr sz="1426">
                <a:solidFill>
                  <a:schemeClr val="tx1">
                    <a:tint val="75000"/>
                  </a:schemeClr>
                </a:solidFill>
              </a:defRPr>
            </a:lvl6pPr>
            <a:lvl7pPr marL="2443859" indent="0">
              <a:buNone/>
              <a:defRPr sz="1426">
                <a:solidFill>
                  <a:schemeClr val="tx1">
                    <a:tint val="75000"/>
                  </a:schemeClr>
                </a:solidFill>
              </a:defRPr>
            </a:lvl7pPr>
            <a:lvl8pPr marL="2851169" indent="0">
              <a:buNone/>
              <a:defRPr sz="1426">
                <a:solidFill>
                  <a:schemeClr val="tx1">
                    <a:tint val="75000"/>
                  </a:schemeClr>
                </a:solidFill>
              </a:defRPr>
            </a:lvl8pPr>
            <a:lvl9pPr marL="3258478" indent="0">
              <a:buNone/>
              <a:defRPr sz="142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4AD48-4F8D-4914-A9C0-E4A4F2B083A8}" type="datetimeFigureOut">
              <a:rPr lang="hu-HU" smtClean="0"/>
              <a:t>2022. 04. 28.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EA3B7-7375-438D-A72F-3DD48AB1464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639044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4053" y="1725047"/>
            <a:ext cx="3672325" cy="4111611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74386" y="1725047"/>
            <a:ext cx="3672325" cy="4111611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4AD48-4F8D-4914-A9C0-E4A4F2B083A8}" type="datetimeFigureOut">
              <a:rPr lang="hu-HU" smtClean="0"/>
              <a:t>2022. 04. 28.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EA3B7-7375-438D-A72F-3DD48AB1464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176111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5179" y="345010"/>
            <a:ext cx="7452658" cy="1252535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5179" y="1588544"/>
            <a:ext cx="3655447" cy="778520"/>
          </a:xfrm>
        </p:spPr>
        <p:txBody>
          <a:bodyPr anchor="b"/>
          <a:lstStyle>
            <a:lvl1pPr marL="0" indent="0">
              <a:buNone/>
              <a:defRPr sz="2138" b="1"/>
            </a:lvl1pPr>
            <a:lvl2pPr marL="407310" indent="0">
              <a:buNone/>
              <a:defRPr sz="1782" b="1"/>
            </a:lvl2pPr>
            <a:lvl3pPr marL="814620" indent="0">
              <a:buNone/>
              <a:defRPr sz="1603" b="1"/>
            </a:lvl3pPr>
            <a:lvl4pPr marL="1221930" indent="0">
              <a:buNone/>
              <a:defRPr sz="1426" b="1"/>
            </a:lvl4pPr>
            <a:lvl5pPr marL="1629239" indent="0">
              <a:buNone/>
              <a:defRPr sz="1426" b="1"/>
            </a:lvl5pPr>
            <a:lvl6pPr marL="2036549" indent="0">
              <a:buNone/>
              <a:defRPr sz="1426" b="1"/>
            </a:lvl6pPr>
            <a:lvl7pPr marL="2443859" indent="0">
              <a:buNone/>
              <a:defRPr sz="1426" b="1"/>
            </a:lvl7pPr>
            <a:lvl8pPr marL="2851169" indent="0">
              <a:buNone/>
              <a:defRPr sz="1426" b="1"/>
            </a:lvl8pPr>
            <a:lvl9pPr marL="3258478" indent="0">
              <a:buNone/>
              <a:defRPr sz="1426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5179" y="2367063"/>
            <a:ext cx="3655447" cy="3481595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387" y="1588544"/>
            <a:ext cx="3673450" cy="778520"/>
          </a:xfrm>
        </p:spPr>
        <p:txBody>
          <a:bodyPr anchor="b"/>
          <a:lstStyle>
            <a:lvl1pPr marL="0" indent="0">
              <a:buNone/>
              <a:defRPr sz="2138" b="1"/>
            </a:lvl1pPr>
            <a:lvl2pPr marL="407310" indent="0">
              <a:buNone/>
              <a:defRPr sz="1782" b="1"/>
            </a:lvl2pPr>
            <a:lvl3pPr marL="814620" indent="0">
              <a:buNone/>
              <a:defRPr sz="1603" b="1"/>
            </a:lvl3pPr>
            <a:lvl4pPr marL="1221930" indent="0">
              <a:buNone/>
              <a:defRPr sz="1426" b="1"/>
            </a:lvl4pPr>
            <a:lvl5pPr marL="1629239" indent="0">
              <a:buNone/>
              <a:defRPr sz="1426" b="1"/>
            </a:lvl5pPr>
            <a:lvl6pPr marL="2036549" indent="0">
              <a:buNone/>
              <a:defRPr sz="1426" b="1"/>
            </a:lvl6pPr>
            <a:lvl7pPr marL="2443859" indent="0">
              <a:buNone/>
              <a:defRPr sz="1426" b="1"/>
            </a:lvl7pPr>
            <a:lvl8pPr marL="2851169" indent="0">
              <a:buNone/>
              <a:defRPr sz="1426" b="1"/>
            </a:lvl8pPr>
            <a:lvl9pPr marL="3258478" indent="0">
              <a:buNone/>
              <a:defRPr sz="1426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74387" y="2367063"/>
            <a:ext cx="3673450" cy="3481595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4AD48-4F8D-4914-A9C0-E4A4F2B083A8}" type="datetimeFigureOut">
              <a:rPr lang="hu-HU" smtClean="0"/>
              <a:t>2022. 04. 28.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EA3B7-7375-438D-A72F-3DD48AB1464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53799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4AD48-4F8D-4914-A9C0-E4A4F2B083A8}" type="datetimeFigureOut">
              <a:rPr lang="hu-HU" smtClean="0"/>
              <a:t>2022. 04. 28.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EA3B7-7375-438D-A72F-3DD48AB1464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995789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5EBD1A36-CDB0-46BA-8712-35289FD79B05}" type="datetime1">
              <a:rPr lang="hu-HU" smtClean="0"/>
              <a:pPr lvl="0"/>
              <a:t>2022. 04. 28.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B7D0442-71C5-44D4-9088-6909E4D17DE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5061059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4AD48-4F8D-4914-A9C0-E4A4F2B083A8}" type="datetimeFigureOut">
              <a:rPr lang="hu-HU" smtClean="0"/>
              <a:t>2022. 04. 28.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EA3B7-7375-438D-A72F-3DD48AB1464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311095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5178" y="432011"/>
            <a:ext cx="2786871" cy="1512041"/>
          </a:xfrm>
        </p:spPr>
        <p:txBody>
          <a:bodyPr anchor="b"/>
          <a:lstStyle>
            <a:lvl1pPr>
              <a:defRPr sz="2851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73450" y="933027"/>
            <a:ext cx="4374386" cy="4605124"/>
          </a:xfrm>
        </p:spPr>
        <p:txBody>
          <a:bodyPr/>
          <a:lstStyle>
            <a:lvl1pPr>
              <a:defRPr sz="2851"/>
            </a:lvl1pPr>
            <a:lvl2pPr>
              <a:defRPr sz="2494"/>
            </a:lvl2pPr>
            <a:lvl3pPr>
              <a:defRPr sz="2138"/>
            </a:lvl3pPr>
            <a:lvl4pPr>
              <a:defRPr sz="1782"/>
            </a:lvl4pPr>
            <a:lvl5pPr>
              <a:defRPr sz="1782"/>
            </a:lvl5pPr>
            <a:lvl6pPr>
              <a:defRPr sz="1782"/>
            </a:lvl6pPr>
            <a:lvl7pPr>
              <a:defRPr sz="1782"/>
            </a:lvl7pPr>
            <a:lvl8pPr>
              <a:defRPr sz="1782"/>
            </a:lvl8pPr>
            <a:lvl9pPr>
              <a:defRPr sz="1782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5178" y="1944052"/>
            <a:ext cx="2786871" cy="3601598"/>
          </a:xfrm>
        </p:spPr>
        <p:txBody>
          <a:bodyPr/>
          <a:lstStyle>
            <a:lvl1pPr marL="0" indent="0">
              <a:buNone/>
              <a:defRPr sz="1426"/>
            </a:lvl1pPr>
            <a:lvl2pPr marL="407310" indent="0">
              <a:buNone/>
              <a:defRPr sz="1247"/>
            </a:lvl2pPr>
            <a:lvl3pPr marL="814620" indent="0">
              <a:buNone/>
              <a:defRPr sz="1069"/>
            </a:lvl3pPr>
            <a:lvl4pPr marL="1221930" indent="0">
              <a:buNone/>
              <a:defRPr sz="891"/>
            </a:lvl4pPr>
            <a:lvl5pPr marL="1629239" indent="0">
              <a:buNone/>
              <a:defRPr sz="891"/>
            </a:lvl5pPr>
            <a:lvl6pPr marL="2036549" indent="0">
              <a:buNone/>
              <a:defRPr sz="891"/>
            </a:lvl6pPr>
            <a:lvl7pPr marL="2443859" indent="0">
              <a:buNone/>
              <a:defRPr sz="891"/>
            </a:lvl7pPr>
            <a:lvl8pPr marL="2851169" indent="0">
              <a:buNone/>
              <a:defRPr sz="891"/>
            </a:lvl8pPr>
            <a:lvl9pPr marL="3258478" indent="0">
              <a:buNone/>
              <a:defRPr sz="89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4AD48-4F8D-4914-A9C0-E4A4F2B083A8}" type="datetimeFigureOut">
              <a:rPr lang="hu-HU" smtClean="0"/>
              <a:t>2022. 04. 28.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EA3B7-7375-438D-A72F-3DD48AB1464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587400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5178" y="432011"/>
            <a:ext cx="2786871" cy="1512041"/>
          </a:xfrm>
        </p:spPr>
        <p:txBody>
          <a:bodyPr anchor="b"/>
          <a:lstStyle>
            <a:lvl1pPr>
              <a:defRPr sz="2851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673450" y="933027"/>
            <a:ext cx="4374386" cy="4605124"/>
          </a:xfrm>
        </p:spPr>
        <p:txBody>
          <a:bodyPr anchor="t"/>
          <a:lstStyle>
            <a:lvl1pPr marL="0" indent="0">
              <a:buNone/>
              <a:defRPr sz="2851"/>
            </a:lvl1pPr>
            <a:lvl2pPr marL="407310" indent="0">
              <a:buNone/>
              <a:defRPr sz="2494"/>
            </a:lvl2pPr>
            <a:lvl3pPr marL="814620" indent="0">
              <a:buNone/>
              <a:defRPr sz="2138"/>
            </a:lvl3pPr>
            <a:lvl4pPr marL="1221930" indent="0">
              <a:buNone/>
              <a:defRPr sz="1782"/>
            </a:lvl4pPr>
            <a:lvl5pPr marL="1629239" indent="0">
              <a:buNone/>
              <a:defRPr sz="1782"/>
            </a:lvl5pPr>
            <a:lvl6pPr marL="2036549" indent="0">
              <a:buNone/>
              <a:defRPr sz="1782"/>
            </a:lvl6pPr>
            <a:lvl7pPr marL="2443859" indent="0">
              <a:buNone/>
              <a:defRPr sz="1782"/>
            </a:lvl7pPr>
            <a:lvl8pPr marL="2851169" indent="0">
              <a:buNone/>
              <a:defRPr sz="1782"/>
            </a:lvl8pPr>
            <a:lvl9pPr marL="3258478" indent="0">
              <a:buNone/>
              <a:defRPr sz="1782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5178" y="1944052"/>
            <a:ext cx="2786871" cy="3601598"/>
          </a:xfrm>
        </p:spPr>
        <p:txBody>
          <a:bodyPr/>
          <a:lstStyle>
            <a:lvl1pPr marL="0" indent="0">
              <a:buNone/>
              <a:defRPr sz="1426"/>
            </a:lvl1pPr>
            <a:lvl2pPr marL="407310" indent="0">
              <a:buNone/>
              <a:defRPr sz="1247"/>
            </a:lvl2pPr>
            <a:lvl3pPr marL="814620" indent="0">
              <a:buNone/>
              <a:defRPr sz="1069"/>
            </a:lvl3pPr>
            <a:lvl4pPr marL="1221930" indent="0">
              <a:buNone/>
              <a:defRPr sz="891"/>
            </a:lvl4pPr>
            <a:lvl5pPr marL="1629239" indent="0">
              <a:buNone/>
              <a:defRPr sz="891"/>
            </a:lvl5pPr>
            <a:lvl6pPr marL="2036549" indent="0">
              <a:buNone/>
              <a:defRPr sz="891"/>
            </a:lvl6pPr>
            <a:lvl7pPr marL="2443859" indent="0">
              <a:buNone/>
              <a:defRPr sz="891"/>
            </a:lvl7pPr>
            <a:lvl8pPr marL="2851169" indent="0">
              <a:buNone/>
              <a:defRPr sz="891"/>
            </a:lvl8pPr>
            <a:lvl9pPr marL="3258478" indent="0">
              <a:buNone/>
              <a:defRPr sz="89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4AD48-4F8D-4914-A9C0-E4A4F2B083A8}" type="datetimeFigureOut">
              <a:rPr lang="hu-HU" smtClean="0"/>
              <a:t>2022. 04. 28.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EA3B7-7375-438D-A72F-3DD48AB1464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9339318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4AD48-4F8D-4914-A9C0-E4A4F2B083A8}" type="datetimeFigureOut">
              <a:rPr lang="hu-HU" smtClean="0"/>
              <a:t>2022. 04. 28.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EA3B7-7375-438D-A72F-3DD48AB1464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012293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83546" y="345010"/>
            <a:ext cx="1863164" cy="5491649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054" y="345010"/>
            <a:ext cx="5481484" cy="5491649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4AD48-4F8D-4914-A9C0-E4A4F2B083A8}" type="datetimeFigureOut">
              <a:rPr lang="hu-HU" smtClean="0"/>
              <a:t>2022. 04. 28.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EA3B7-7375-438D-A72F-3DD48AB1464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290985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9553" y="1615546"/>
            <a:ext cx="7452658" cy="2695572"/>
          </a:xfrm>
        </p:spPr>
        <p:txBody>
          <a:bodyPr anchor="b"/>
          <a:lstStyle>
            <a:lvl1pPr>
              <a:defRPr sz="5669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9553" y="4336619"/>
            <a:ext cx="7452658" cy="1417538"/>
          </a:xfrm>
        </p:spPr>
        <p:txBody>
          <a:bodyPr/>
          <a:lstStyle>
            <a:lvl1pPr marL="0" indent="0">
              <a:buNone/>
              <a:defRPr sz="2268">
                <a:solidFill>
                  <a:schemeClr val="tx1"/>
                </a:solidFill>
              </a:defRPr>
            </a:lvl1pPr>
            <a:lvl2pPr marL="432008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2pPr>
            <a:lvl3pPr marL="864017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3pPr>
            <a:lvl4pPr marL="1296025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4pPr>
            <a:lvl5pPr marL="1728033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5pPr>
            <a:lvl6pPr marL="2160041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6pPr>
            <a:lvl7pPr marL="2592050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7pPr>
            <a:lvl8pPr marL="3024058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8pPr>
            <a:lvl9pPr marL="3456066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5EBD1A36-CDB0-46BA-8712-35289FD79B05}" type="datetime1">
              <a:rPr lang="hu-HU" smtClean="0"/>
              <a:pPr lvl="0"/>
              <a:t>2022. 04. 28.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B7D0442-71C5-44D4-9088-6909E4D17DE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661673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4053" y="1725046"/>
            <a:ext cx="3672324" cy="4111612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74386" y="1725046"/>
            <a:ext cx="3672324" cy="4111612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5EBD1A36-CDB0-46BA-8712-35289FD79B05}" type="datetime1">
              <a:rPr lang="hu-HU" smtClean="0"/>
              <a:pPr lvl="0"/>
              <a:t>2022. 04. 28.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B7D0442-71C5-44D4-9088-6909E4D17DE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182278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5178" y="345011"/>
            <a:ext cx="7452658" cy="1252534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5179" y="1588543"/>
            <a:ext cx="3655447" cy="778521"/>
          </a:xfrm>
        </p:spPr>
        <p:txBody>
          <a:bodyPr anchor="b"/>
          <a:lstStyle>
            <a:lvl1pPr marL="0" indent="0">
              <a:buNone/>
              <a:defRPr sz="2268" b="1"/>
            </a:lvl1pPr>
            <a:lvl2pPr marL="432008" indent="0">
              <a:buNone/>
              <a:defRPr sz="1890" b="1"/>
            </a:lvl2pPr>
            <a:lvl3pPr marL="864017" indent="0">
              <a:buNone/>
              <a:defRPr sz="1701" b="1"/>
            </a:lvl3pPr>
            <a:lvl4pPr marL="1296025" indent="0">
              <a:buNone/>
              <a:defRPr sz="1512" b="1"/>
            </a:lvl4pPr>
            <a:lvl5pPr marL="1728033" indent="0">
              <a:buNone/>
              <a:defRPr sz="1512" b="1"/>
            </a:lvl5pPr>
            <a:lvl6pPr marL="2160041" indent="0">
              <a:buNone/>
              <a:defRPr sz="1512" b="1"/>
            </a:lvl6pPr>
            <a:lvl7pPr marL="2592050" indent="0">
              <a:buNone/>
              <a:defRPr sz="1512" b="1"/>
            </a:lvl7pPr>
            <a:lvl8pPr marL="3024058" indent="0">
              <a:buNone/>
              <a:defRPr sz="1512" b="1"/>
            </a:lvl8pPr>
            <a:lvl9pPr marL="3456066" indent="0">
              <a:buNone/>
              <a:defRPr sz="1512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5179" y="2367064"/>
            <a:ext cx="3655447" cy="3481594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387" y="1588543"/>
            <a:ext cx="3673450" cy="778521"/>
          </a:xfrm>
        </p:spPr>
        <p:txBody>
          <a:bodyPr anchor="b"/>
          <a:lstStyle>
            <a:lvl1pPr marL="0" indent="0">
              <a:buNone/>
              <a:defRPr sz="2268" b="1"/>
            </a:lvl1pPr>
            <a:lvl2pPr marL="432008" indent="0">
              <a:buNone/>
              <a:defRPr sz="1890" b="1"/>
            </a:lvl2pPr>
            <a:lvl3pPr marL="864017" indent="0">
              <a:buNone/>
              <a:defRPr sz="1701" b="1"/>
            </a:lvl3pPr>
            <a:lvl4pPr marL="1296025" indent="0">
              <a:buNone/>
              <a:defRPr sz="1512" b="1"/>
            </a:lvl4pPr>
            <a:lvl5pPr marL="1728033" indent="0">
              <a:buNone/>
              <a:defRPr sz="1512" b="1"/>
            </a:lvl5pPr>
            <a:lvl6pPr marL="2160041" indent="0">
              <a:buNone/>
              <a:defRPr sz="1512" b="1"/>
            </a:lvl6pPr>
            <a:lvl7pPr marL="2592050" indent="0">
              <a:buNone/>
              <a:defRPr sz="1512" b="1"/>
            </a:lvl7pPr>
            <a:lvl8pPr marL="3024058" indent="0">
              <a:buNone/>
              <a:defRPr sz="1512" b="1"/>
            </a:lvl8pPr>
            <a:lvl9pPr marL="3456066" indent="0">
              <a:buNone/>
              <a:defRPr sz="1512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74387" y="2367064"/>
            <a:ext cx="3673450" cy="3481594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5EBD1A36-CDB0-46BA-8712-35289FD79B05}" type="datetime1">
              <a:rPr lang="hu-HU" smtClean="0"/>
              <a:pPr lvl="0"/>
              <a:t>2022. 04. 28.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B7D0442-71C5-44D4-9088-6909E4D17DE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962104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5EBD1A36-CDB0-46BA-8712-35289FD79B05}" type="datetime1">
              <a:rPr lang="hu-HU" smtClean="0"/>
              <a:pPr lvl="0"/>
              <a:t>2022. 04. 28.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B7D0442-71C5-44D4-9088-6909E4D17DE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597883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5EBD1A36-CDB0-46BA-8712-35289FD79B05}" type="datetime1">
              <a:rPr lang="hu-HU" smtClean="0"/>
              <a:pPr lvl="0"/>
              <a:t>2022. 04. 28.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B7D0442-71C5-44D4-9088-6909E4D17DE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997772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5178" y="432012"/>
            <a:ext cx="2786871" cy="1512041"/>
          </a:xfrm>
        </p:spPr>
        <p:txBody>
          <a:bodyPr anchor="b"/>
          <a:lstStyle>
            <a:lvl1pPr>
              <a:defRPr sz="3024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73450" y="933027"/>
            <a:ext cx="4374386" cy="4605124"/>
          </a:xfrm>
        </p:spPr>
        <p:txBody>
          <a:bodyPr/>
          <a:lstStyle>
            <a:lvl1pPr>
              <a:defRPr sz="3024"/>
            </a:lvl1pPr>
            <a:lvl2pPr>
              <a:defRPr sz="2646"/>
            </a:lvl2pPr>
            <a:lvl3pPr>
              <a:defRPr sz="2268"/>
            </a:lvl3pPr>
            <a:lvl4pPr>
              <a:defRPr sz="1890"/>
            </a:lvl4pPr>
            <a:lvl5pPr>
              <a:defRPr sz="1890"/>
            </a:lvl5pPr>
            <a:lvl6pPr>
              <a:defRPr sz="1890"/>
            </a:lvl6pPr>
            <a:lvl7pPr>
              <a:defRPr sz="1890"/>
            </a:lvl7pPr>
            <a:lvl8pPr>
              <a:defRPr sz="1890"/>
            </a:lvl8pPr>
            <a:lvl9pPr>
              <a:defRPr sz="189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5178" y="1944052"/>
            <a:ext cx="2786871" cy="3601598"/>
          </a:xfrm>
        </p:spPr>
        <p:txBody>
          <a:bodyPr/>
          <a:lstStyle>
            <a:lvl1pPr marL="0" indent="0">
              <a:buNone/>
              <a:defRPr sz="1512"/>
            </a:lvl1pPr>
            <a:lvl2pPr marL="432008" indent="0">
              <a:buNone/>
              <a:defRPr sz="1323"/>
            </a:lvl2pPr>
            <a:lvl3pPr marL="864017" indent="0">
              <a:buNone/>
              <a:defRPr sz="1134"/>
            </a:lvl3pPr>
            <a:lvl4pPr marL="1296025" indent="0">
              <a:buNone/>
              <a:defRPr sz="945"/>
            </a:lvl4pPr>
            <a:lvl5pPr marL="1728033" indent="0">
              <a:buNone/>
              <a:defRPr sz="945"/>
            </a:lvl5pPr>
            <a:lvl6pPr marL="2160041" indent="0">
              <a:buNone/>
              <a:defRPr sz="945"/>
            </a:lvl6pPr>
            <a:lvl7pPr marL="2592050" indent="0">
              <a:buNone/>
              <a:defRPr sz="945"/>
            </a:lvl7pPr>
            <a:lvl8pPr marL="3024058" indent="0">
              <a:buNone/>
              <a:defRPr sz="945"/>
            </a:lvl8pPr>
            <a:lvl9pPr marL="3456066" indent="0">
              <a:buNone/>
              <a:defRPr sz="945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5EBD1A36-CDB0-46BA-8712-35289FD79B05}" type="datetime1">
              <a:rPr lang="hu-HU" smtClean="0"/>
              <a:pPr lvl="0"/>
              <a:t>2022. 04. 28.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B7D0442-71C5-44D4-9088-6909E4D17DE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902229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5178" y="432012"/>
            <a:ext cx="2786871" cy="1512041"/>
          </a:xfrm>
        </p:spPr>
        <p:txBody>
          <a:bodyPr anchor="b"/>
          <a:lstStyle>
            <a:lvl1pPr>
              <a:defRPr sz="3024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673450" y="933027"/>
            <a:ext cx="4374386" cy="4605124"/>
          </a:xfrm>
        </p:spPr>
        <p:txBody>
          <a:bodyPr anchor="t"/>
          <a:lstStyle>
            <a:lvl1pPr marL="0" indent="0">
              <a:buNone/>
              <a:defRPr sz="3024"/>
            </a:lvl1pPr>
            <a:lvl2pPr marL="432008" indent="0">
              <a:buNone/>
              <a:defRPr sz="2646"/>
            </a:lvl2pPr>
            <a:lvl3pPr marL="864017" indent="0">
              <a:buNone/>
              <a:defRPr sz="2268"/>
            </a:lvl3pPr>
            <a:lvl4pPr marL="1296025" indent="0">
              <a:buNone/>
              <a:defRPr sz="1890"/>
            </a:lvl4pPr>
            <a:lvl5pPr marL="1728033" indent="0">
              <a:buNone/>
              <a:defRPr sz="1890"/>
            </a:lvl5pPr>
            <a:lvl6pPr marL="2160041" indent="0">
              <a:buNone/>
              <a:defRPr sz="1890"/>
            </a:lvl6pPr>
            <a:lvl7pPr marL="2592050" indent="0">
              <a:buNone/>
              <a:defRPr sz="1890"/>
            </a:lvl7pPr>
            <a:lvl8pPr marL="3024058" indent="0">
              <a:buNone/>
              <a:defRPr sz="1890"/>
            </a:lvl8pPr>
            <a:lvl9pPr marL="3456066" indent="0">
              <a:buNone/>
              <a:defRPr sz="189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5178" y="1944052"/>
            <a:ext cx="2786871" cy="3601598"/>
          </a:xfrm>
        </p:spPr>
        <p:txBody>
          <a:bodyPr/>
          <a:lstStyle>
            <a:lvl1pPr marL="0" indent="0">
              <a:buNone/>
              <a:defRPr sz="1512"/>
            </a:lvl1pPr>
            <a:lvl2pPr marL="432008" indent="0">
              <a:buNone/>
              <a:defRPr sz="1323"/>
            </a:lvl2pPr>
            <a:lvl3pPr marL="864017" indent="0">
              <a:buNone/>
              <a:defRPr sz="1134"/>
            </a:lvl3pPr>
            <a:lvl4pPr marL="1296025" indent="0">
              <a:buNone/>
              <a:defRPr sz="945"/>
            </a:lvl4pPr>
            <a:lvl5pPr marL="1728033" indent="0">
              <a:buNone/>
              <a:defRPr sz="945"/>
            </a:lvl5pPr>
            <a:lvl6pPr marL="2160041" indent="0">
              <a:buNone/>
              <a:defRPr sz="945"/>
            </a:lvl6pPr>
            <a:lvl7pPr marL="2592050" indent="0">
              <a:buNone/>
              <a:defRPr sz="945"/>
            </a:lvl7pPr>
            <a:lvl8pPr marL="3024058" indent="0">
              <a:buNone/>
              <a:defRPr sz="945"/>
            </a:lvl8pPr>
            <a:lvl9pPr marL="3456066" indent="0">
              <a:buNone/>
              <a:defRPr sz="945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5EBD1A36-CDB0-46BA-8712-35289FD79B05}" type="datetime1">
              <a:rPr lang="hu-HU" smtClean="0"/>
              <a:pPr lvl="0"/>
              <a:t>2022. 04. 28.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B7D0442-71C5-44D4-9088-6909E4D17DE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85794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94053" y="345011"/>
            <a:ext cx="7452658" cy="12525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053" y="1725046"/>
            <a:ext cx="7452658" cy="41116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4052" y="6006164"/>
            <a:ext cx="1944172" cy="3450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/>
            <a:fld id="{5EBD1A36-CDB0-46BA-8712-35289FD79B05}" type="datetime1">
              <a:rPr lang="hu-HU" smtClean="0"/>
              <a:pPr lvl="0"/>
              <a:t>2022. 04. 28.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62253" y="6006164"/>
            <a:ext cx="2916258" cy="3450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/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102539" y="6006164"/>
            <a:ext cx="1944172" cy="3450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/>
            <a:fld id="{1B7D0442-71C5-44D4-9088-6909E4D17DE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09031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</p:sldLayoutIdLst>
  <p:txStyles>
    <p:titleStyle>
      <a:lvl1pPr algn="l" defTabSz="864017" rtl="0" eaLnBrk="1" latinLnBrk="0" hangingPunct="1">
        <a:lnSpc>
          <a:spcPct val="90000"/>
        </a:lnSpc>
        <a:spcBef>
          <a:spcPct val="0"/>
        </a:spcBef>
        <a:buNone/>
        <a:defRPr sz="41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004" indent="-216004" algn="l" defTabSz="864017" rtl="0" eaLnBrk="1" latinLnBrk="0" hangingPunct="1">
        <a:lnSpc>
          <a:spcPct val="90000"/>
        </a:lnSpc>
        <a:spcBef>
          <a:spcPts val="945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1pPr>
      <a:lvl2pPr marL="648012" indent="-216004" algn="l" defTabSz="864017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2268" kern="1200">
          <a:solidFill>
            <a:schemeClr val="tx1"/>
          </a:solidFill>
          <a:latin typeface="+mn-lt"/>
          <a:ea typeface="+mn-ea"/>
          <a:cs typeface="+mn-cs"/>
        </a:defRPr>
      </a:lvl2pPr>
      <a:lvl3pPr marL="1080021" indent="-216004" algn="l" defTabSz="864017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512029" indent="-216004" algn="l" defTabSz="864017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4pPr>
      <a:lvl5pPr marL="1944037" indent="-216004" algn="l" defTabSz="864017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5pPr>
      <a:lvl6pPr marL="2376046" indent="-216004" algn="l" defTabSz="864017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6pPr>
      <a:lvl7pPr marL="2808054" indent="-216004" algn="l" defTabSz="864017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7pPr>
      <a:lvl8pPr marL="3240062" indent="-216004" algn="l" defTabSz="864017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8pPr>
      <a:lvl9pPr marL="3672070" indent="-216004" algn="l" defTabSz="864017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1pPr>
      <a:lvl2pPr marL="432008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2pPr>
      <a:lvl3pPr marL="864017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3pPr>
      <a:lvl4pPr marL="1296025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4pPr>
      <a:lvl5pPr marL="1728033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5pPr>
      <a:lvl6pPr marL="2160041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6pPr>
      <a:lvl7pPr marL="2592050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7pPr>
      <a:lvl8pPr marL="3024058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8pPr>
      <a:lvl9pPr marL="3456066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94053" y="345010"/>
            <a:ext cx="7452658" cy="12525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053" y="1725047"/>
            <a:ext cx="7452658" cy="41116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4052" y="6006163"/>
            <a:ext cx="1944172" cy="3450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6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D4AD48-4F8D-4914-A9C0-E4A4F2B083A8}" type="datetimeFigureOut">
              <a:rPr lang="hu-HU" smtClean="0"/>
              <a:t>2022. 04. 28.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62253" y="6006163"/>
            <a:ext cx="2916258" cy="3450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6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102539" y="6006163"/>
            <a:ext cx="1944172" cy="3450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6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8EA3B7-7375-438D-A72F-3DD48AB1464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60932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txStyles>
    <p:titleStyle>
      <a:lvl1pPr algn="l" defTabSz="814620" rtl="0" eaLnBrk="1" latinLnBrk="0" hangingPunct="1">
        <a:lnSpc>
          <a:spcPct val="90000"/>
        </a:lnSpc>
        <a:spcBef>
          <a:spcPct val="0"/>
        </a:spcBef>
        <a:buNone/>
        <a:defRPr sz="39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3655" indent="-203655" algn="l" defTabSz="814620" rtl="0" eaLnBrk="1" latinLnBrk="0" hangingPunct="1">
        <a:lnSpc>
          <a:spcPct val="90000"/>
        </a:lnSpc>
        <a:spcBef>
          <a:spcPts val="891"/>
        </a:spcBef>
        <a:buFont typeface="Arial" panose="020B0604020202020204" pitchFamily="34" charset="0"/>
        <a:buChar char="•"/>
        <a:defRPr sz="2494" kern="1200">
          <a:solidFill>
            <a:schemeClr val="tx1"/>
          </a:solidFill>
          <a:latin typeface="+mn-lt"/>
          <a:ea typeface="+mn-ea"/>
          <a:cs typeface="+mn-cs"/>
        </a:defRPr>
      </a:lvl1pPr>
      <a:lvl2pPr marL="610964" indent="-203655" algn="l" defTabSz="814620" rtl="0" eaLnBrk="1" latinLnBrk="0" hangingPunct="1">
        <a:lnSpc>
          <a:spcPct val="90000"/>
        </a:lnSpc>
        <a:spcBef>
          <a:spcPts val="445"/>
        </a:spcBef>
        <a:buFont typeface="Arial" panose="020B0604020202020204" pitchFamily="34" charset="0"/>
        <a:buChar char="•"/>
        <a:defRPr sz="2138" kern="1200">
          <a:solidFill>
            <a:schemeClr val="tx1"/>
          </a:solidFill>
          <a:latin typeface="+mn-lt"/>
          <a:ea typeface="+mn-ea"/>
          <a:cs typeface="+mn-cs"/>
        </a:defRPr>
      </a:lvl2pPr>
      <a:lvl3pPr marL="1018275" indent="-203655" algn="l" defTabSz="814620" rtl="0" eaLnBrk="1" latinLnBrk="0" hangingPunct="1">
        <a:lnSpc>
          <a:spcPct val="90000"/>
        </a:lnSpc>
        <a:spcBef>
          <a:spcPts val="445"/>
        </a:spcBef>
        <a:buFont typeface="Arial" panose="020B0604020202020204" pitchFamily="34" charset="0"/>
        <a:buChar char="•"/>
        <a:defRPr sz="1782" kern="1200">
          <a:solidFill>
            <a:schemeClr val="tx1"/>
          </a:solidFill>
          <a:latin typeface="+mn-lt"/>
          <a:ea typeface="+mn-ea"/>
          <a:cs typeface="+mn-cs"/>
        </a:defRPr>
      </a:lvl3pPr>
      <a:lvl4pPr marL="1425584" indent="-203655" algn="l" defTabSz="814620" rtl="0" eaLnBrk="1" latinLnBrk="0" hangingPunct="1">
        <a:lnSpc>
          <a:spcPct val="90000"/>
        </a:lnSpc>
        <a:spcBef>
          <a:spcPts val="445"/>
        </a:spcBef>
        <a:buFont typeface="Arial" panose="020B0604020202020204" pitchFamily="34" charset="0"/>
        <a:buChar char="•"/>
        <a:defRPr sz="1603" kern="1200">
          <a:solidFill>
            <a:schemeClr val="tx1"/>
          </a:solidFill>
          <a:latin typeface="+mn-lt"/>
          <a:ea typeface="+mn-ea"/>
          <a:cs typeface="+mn-cs"/>
        </a:defRPr>
      </a:lvl4pPr>
      <a:lvl5pPr marL="1832894" indent="-203655" algn="l" defTabSz="814620" rtl="0" eaLnBrk="1" latinLnBrk="0" hangingPunct="1">
        <a:lnSpc>
          <a:spcPct val="90000"/>
        </a:lnSpc>
        <a:spcBef>
          <a:spcPts val="445"/>
        </a:spcBef>
        <a:buFont typeface="Arial" panose="020B0604020202020204" pitchFamily="34" charset="0"/>
        <a:buChar char="•"/>
        <a:defRPr sz="1603" kern="1200">
          <a:solidFill>
            <a:schemeClr val="tx1"/>
          </a:solidFill>
          <a:latin typeface="+mn-lt"/>
          <a:ea typeface="+mn-ea"/>
          <a:cs typeface="+mn-cs"/>
        </a:defRPr>
      </a:lvl5pPr>
      <a:lvl6pPr marL="2240204" indent="-203655" algn="l" defTabSz="814620" rtl="0" eaLnBrk="1" latinLnBrk="0" hangingPunct="1">
        <a:lnSpc>
          <a:spcPct val="90000"/>
        </a:lnSpc>
        <a:spcBef>
          <a:spcPts val="445"/>
        </a:spcBef>
        <a:buFont typeface="Arial" panose="020B0604020202020204" pitchFamily="34" charset="0"/>
        <a:buChar char="•"/>
        <a:defRPr sz="1603" kern="1200">
          <a:solidFill>
            <a:schemeClr val="tx1"/>
          </a:solidFill>
          <a:latin typeface="+mn-lt"/>
          <a:ea typeface="+mn-ea"/>
          <a:cs typeface="+mn-cs"/>
        </a:defRPr>
      </a:lvl6pPr>
      <a:lvl7pPr marL="2647514" indent="-203655" algn="l" defTabSz="814620" rtl="0" eaLnBrk="1" latinLnBrk="0" hangingPunct="1">
        <a:lnSpc>
          <a:spcPct val="90000"/>
        </a:lnSpc>
        <a:spcBef>
          <a:spcPts val="445"/>
        </a:spcBef>
        <a:buFont typeface="Arial" panose="020B0604020202020204" pitchFamily="34" charset="0"/>
        <a:buChar char="•"/>
        <a:defRPr sz="1603" kern="1200">
          <a:solidFill>
            <a:schemeClr val="tx1"/>
          </a:solidFill>
          <a:latin typeface="+mn-lt"/>
          <a:ea typeface="+mn-ea"/>
          <a:cs typeface="+mn-cs"/>
        </a:defRPr>
      </a:lvl7pPr>
      <a:lvl8pPr marL="3054824" indent="-203655" algn="l" defTabSz="814620" rtl="0" eaLnBrk="1" latinLnBrk="0" hangingPunct="1">
        <a:lnSpc>
          <a:spcPct val="90000"/>
        </a:lnSpc>
        <a:spcBef>
          <a:spcPts val="445"/>
        </a:spcBef>
        <a:buFont typeface="Arial" panose="020B0604020202020204" pitchFamily="34" charset="0"/>
        <a:buChar char="•"/>
        <a:defRPr sz="1603" kern="1200">
          <a:solidFill>
            <a:schemeClr val="tx1"/>
          </a:solidFill>
          <a:latin typeface="+mn-lt"/>
          <a:ea typeface="+mn-ea"/>
          <a:cs typeface="+mn-cs"/>
        </a:defRPr>
      </a:lvl8pPr>
      <a:lvl9pPr marL="3462133" indent="-203655" algn="l" defTabSz="814620" rtl="0" eaLnBrk="1" latinLnBrk="0" hangingPunct="1">
        <a:lnSpc>
          <a:spcPct val="90000"/>
        </a:lnSpc>
        <a:spcBef>
          <a:spcPts val="445"/>
        </a:spcBef>
        <a:buFont typeface="Arial" panose="020B0604020202020204" pitchFamily="34" charset="0"/>
        <a:buChar char="•"/>
        <a:defRPr sz="160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14620" rtl="0" eaLnBrk="1" latinLnBrk="0" hangingPunct="1">
        <a:defRPr sz="1603" kern="1200">
          <a:solidFill>
            <a:schemeClr val="tx1"/>
          </a:solidFill>
          <a:latin typeface="+mn-lt"/>
          <a:ea typeface="+mn-ea"/>
          <a:cs typeface="+mn-cs"/>
        </a:defRPr>
      </a:lvl1pPr>
      <a:lvl2pPr marL="407310" algn="l" defTabSz="814620" rtl="0" eaLnBrk="1" latinLnBrk="0" hangingPunct="1">
        <a:defRPr sz="1603" kern="1200">
          <a:solidFill>
            <a:schemeClr val="tx1"/>
          </a:solidFill>
          <a:latin typeface="+mn-lt"/>
          <a:ea typeface="+mn-ea"/>
          <a:cs typeface="+mn-cs"/>
        </a:defRPr>
      </a:lvl2pPr>
      <a:lvl3pPr marL="814620" algn="l" defTabSz="814620" rtl="0" eaLnBrk="1" latinLnBrk="0" hangingPunct="1">
        <a:defRPr sz="1603" kern="1200">
          <a:solidFill>
            <a:schemeClr val="tx1"/>
          </a:solidFill>
          <a:latin typeface="+mn-lt"/>
          <a:ea typeface="+mn-ea"/>
          <a:cs typeface="+mn-cs"/>
        </a:defRPr>
      </a:lvl3pPr>
      <a:lvl4pPr marL="1221930" algn="l" defTabSz="814620" rtl="0" eaLnBrk="1" latinLnBrk="0" hangingPunct="1">
        <a:defRPr sz="1603" kern="1200">
          <a:solidFill>
            <a:schemeClr val="tx1"/>
          </a:solidFill>
          <a:latin typeface="+mn-lt"/>
          <a:ea typeface="+mn-ea"/>
          <a:cs typeface="+mn-cs"/>
        </a:defRPr>
      </a:lvl4pPr>
      <a:lvl5pPr marL="1629239" algn="l" defTabSz="814620" rtl="0" eaLnBrk="1" latinLnBrk="0" hangingPunct="1">
        <a:defRPr sz="1603" kern="1200">
          <a:solidFill>
            <a:schemeClr val="tx1"/>
          </a:solidFill>
          <a:latin typeface="+mn-lt"/>
          <a:ea typeface="+mn-ea"/>
          <a:cs typeface="+mn-cs"/>
        </a:defRPr>
      </a:lvl5pPr>
      <a:lvl6pPr marL="2036549" algn="l" defTabSz="814620" rtl="0" eaLnBrk="1" latinLnBrk="0" hangingPunct="1">
        <a:defRPr sz="1603" kern="1200">
          <a:solidFill>
            <a:schemeClr val="tx1"/>
          </a:solidFill>
          <a:latin typeface="+mn-lt"/>
          <a:ea typeface="+mn-ea"/>
          <a:cs typeface="+mn-cs"/>
        </a:defRPr>
      </a:lvl6pPr>
      <a:lvl7pPr marL="2443859" algn="l" defTabSz="814620" rtl="0" eaLnBrk="1" latinLnBrk="0" hangingPunct="1">
        <a:defRPr sz="1603" kern="1200">
          <a:solidFill>
            <a:schemeClr val="tx1"/>
          </a:solidFill>
          <a:latin typeface="+mn-lt"/>
          <a:ea typeface="+mn-ea"/>
          <a:cs typeface="+mn-cs"/>
        </a:defRPr>
      </a:lvl7pPr>
      <a:lvl8pPr marL="2851169" algn="l" defTabSz="814620" rtl="0" eaLnBrk="1" latinLnBrk="0" hangingPunct="1">
        <a:defRPr sz="1603" kern="1200">
          <a:solidFill>
            <a:schemeClr val="tx1"/>
          </a:solidFill>
          <a:latin typeface="+mn-lt"/>
          <a:ea typeface="+mn-ea"/>
          <a:cs typeface="+mn-cs"/>
        </a:defRPr>
      </a:lvl8pPr>
      <a:lvl9pPr marL="3258478" algn="l" defTabSz="814620" rtl="0" eaLnBrk="1" latinLnBrk="0" hangingPunct="1">
        <a:defRPr sz="160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jpeg"/><Relationship Id="rId5" Type="http://schemas.openxmlformats.org/officeDocument/2006/relationships/image" Target="../media/image9.jpg"/><Relationship Id="rId4" Type="http://schemas.openxmlformats.org/officeDocument/2006/relationships/image" Target="../media/image8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0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8" Type="http://schemas.openxmlformats.org/officeDocument/2006/relationships/image" Target="../media/image43.png"/><Relationship Id="rId26" Type="http://schemas.openxmlformats.org/officeDocument/2006/relationships/customXml" Target="../ink/ink4.xml"/><Relationship Id="rId39" Type="http://schemas.openxmlformats.org/officeDocument/2006/relationships/image" Target="../media/image27.png"/><Relationship Id="rId3" Type="http://schemas.openxmlformats.org/officeDocument/2006/relationships/image" Target="../media/image37.png"/><Relationship Id="rId21" Type="http://schemas.openxmlformats.org/officeDocument/2006/relationships/image" Target="../media/image46.svg"/><Relationship Id="rId34" Type="http://schemas.openxmlformats.org/officeDocument/2006/relationships/customXml" Target="../ink/ink8.xml"/><Relationship Id="rId42" Type="http://schemas.openxmlformats.org/officeDocument/2006/relationships/customXml" Target="../ink/ink12.xml"/><Relationship Id="rId17" Type="http://schemas.openxmlformats.org/officeDocument/2006/relationships/image" Target="../media/image41.svg"/><Relationship Id="rId25" Type="http://schemas.openxmlformats.org/officeDocument/2006/relationships/image" Target="../media/image46.png"/><Relationship Id="rId33" Type="http://schemas.openxmlformats.org/officeDocument/2006/relationships/image" Target="../media/image24.png"/><Relationship Id="rId38" Type="http://schemas.openxmlformats.org/officeDocument/2006/relationships/customXml" Target="../ink/ink10.xml"/><Relationship Id="rId2" Type="http://schemas.openxmlformats.org/officeDocument/2006/relationships/image" Target="../media/image36.jpg"/><Relationship Id="rId16" Type="http://schemas.openxmlformats.org/officeDocument/2006/relationships/image" Target="../media/image40.png"/><Relationship Id="rId20" Type="http://schemas.openxmlformats.org/officeDocument/2006/relationships/image" Target="../media/image45.png"/><Relationship Id="rId29" Type="http://schemas.openxmlformats.org/officeDocument/2006/relationships/image" Target="../media/image48.png"/><Relationship Id="rId41" Type="http://schemas.openxmlformats.org/officeDocument/2006/relationships/image" Target="../media/image281.png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1.xml"/><Relationship Id="rId24" Type="http://schemas.openxmlformats.org/officeDocument/2006/relationships/customXml" Target="../ink/ink3.xml"/><Relationship Id="rId32" Type="http://schemas.openxmlformats.org/officeDocument/2006/relationships/customXml" Target="../ink/ink7.xml"/><Relationship Id="rId37" Type="http://schemas.openxmlformats.org/officeDocument/2006/relationships/image" Target="../media/image26.png"/><Relationship Id="rId40" Type="http://schemas.openxmlformats.org/officeDocument/2006/relationships/customXml" Target="../ink/ink11.xml"/><Relationship Id="rId5" Type="http://schemas.openxmlformats.org/officeDocument/2006/relationships/image" Target="../media/image39.png"/><Relationship Id="rId15" Type="http://schemas.openxmlformats.org/officeDocument/2006/relationships/image" Target="../media/image42.png"/><Relationship Id="rId23" Type="http://schemas.openxmlformats.org/officeDocument/2006/relationships/image" Target="../media/image450.png"/><Relationship Id="rId28" Type="http://schemas.openxmlformats.org/officeDocument/2006/relationships/customXml" Target="../ink/ink5.xml"/><Relationship Id="rId36" Type="http://schemas.openxmlformats.org/officeDocument/2006/relationships/customXml" Target="../ink/ink9.xml"/><Relationship Id="rId19" Type="http://schemas.openxmlformats.org/officeDocument/2006/relationships/image" Target="../media/image44.svg"/><Relationship Id="rId31" Type="http://schemas.openxmlformats.org/officeDocument/2006/relationships/image" Target="../media/image23.png"/><Relationship Id="rId4" Type="http://schemas.openxmlformats.org/officeDocument/2006/relationships/image" Target="../media/image38.svg"/><Relationship Id="rId22" Type="http://schemas.openxmlformats.org/officeDocument/2006/relationships/customXml" Target="../ink/ink2.xml"/><Relationship Id="rId27" Type="http://schemas.openxmlformats.org/officeDocument/2006/relationships/image" Target="../media/image47.png"/><Relationship Id="rId30" Type="http://schemas.openxmlformats.org/officeDocument/2006/relationships/customXml" Target="../ink/ink6.xml"/><Relationship Id="rId35" Type="http://schemas.openxmlformats.org/officeDocument/2006/relationships/image" Target="../media/image25.png"/><Relationship Id="rId43" Type="http://schemas.openxmlformats.org/officeDocument/2006/relationships/image" Target="../media/image290.png"/></Relationships>
</file>

<file path=ppt/slides/_rels/slide31.xml.rels><?xml version="1.0" encoding="UTF-8" standalone="yes"?>
<Relationships xmlns="http://schemas.openxmlformats.org/package/2006/relationships"><Relationship Id="rId26" Type="http://schemas.openxmlformats.org/officeDocument/2006/relationships/customXml" Target="../ink/ink19.xml"/><Relationship Id="rId21" Type="http://schemas.openxmlformats.org/officeDocument/2006/relationships/image" Target="../media/image59.svg"/><Relationship Id="rId42" Type="http://schemas.openxmlformats.org/officeDocument/2006/relationships/image" Target="../media/image420.png"/><Relationship Id="rId47" Type="http://schemas.openxmlformats.org/officeDocument/2006/relationships/customXml" Target="../ink/ink32.xml"/><Relationship Id="rId63" Type="http://schemas.openxmlformats.org/officeDocument/2006/relationships/image" Target="../media/image510.png"/><Relationship Id="rId68" Type="http://schemas.openxmlformats.org/officeDocument/2006/relationships/customXml" Target="../ink/ink43.xml"/><Relationship Id="rId84" Type="http://schemas.openxmlformats.org/officeDocument/2006/relationships/customXml" Target="../ink/ink51.xml"/><Relationship Id="rId89" Type="http://schemas.openxmlformats.org/officeDocument/2006/relationships/image" Target="../media/image640.png"/><Relationship Id="rId16" Type="http://schemas.openxmlformats.org/officeDocument/2006/relationships/customXml" Target="../ink/ink16.xml"/><Relationship Id="rId11" Type="http://schemas.openxmlformats.org/officeDocument/2006/relationships/customXml" Target="../ink/ink13.xml"/><Relationship Id="rId32" Type="http://schemas.openxmlformats.org/officeDocument/2006/relationships/image" Target="../media/image390.png"/><Relationship Id="rId37" Type="http://schemas.openxmlformats.org/officeDocument/2006/relationships/customXml" Target="../ink/ink27.xml"/><Relationship Id="rId53" Type="http://schemas.openxmlformats.org/officeDocument/2006/relationships/image" Target="../media/image67.png"/><Relationship Id="rId58" Type="http://schemas.openxmlformats.org/officeDocument/2006/relationships/customXml" Target="../ink/ink38.xml"/><Relationship Id="rId74" Type="http://schemas.openxmlformats.org/officeDocument/2006/relationships/customXml" Target="../ink/ink46.xml"/><Relationship Id="rId79" Type="http://schemas.openxmlformats.org/officeDocument/2006/relationships/image" Target="../media/image70.png"/><Relationship Id="rId5" Type="http://schemas.openxmlformats.org/officeDocument/2006/relationships/image" Target="../media/image37.png"/><Relationship Id="rId90" Type="http://schemas.openxmlformats.org/officeDocument/2006/relationships/customXml" Target="../ink/ink54.xml"/><Relationship Id="rId14" Type="http://schemas.openxmlformats.org/officeDocument/2006/relationships/image" Target="../media/image280.png"/><Relationship Id="rId22" Type="http://schemas.openxmlformats.org/officeDocument/2006/relationships/image" Target="../media/image60.svg"/><Relationship Id="rId27" Type="http://schemas.openxmlformats.org/officeDocument/2006/relationships/image" Target="../media/image62.png"/><Relationship Id="rId30" Type="http://schemas.openxmlformats.org/officeDocument/2006/relationships/customXml" Target="../ink/ink22.xml"/><Relationship Id="rId35" Type="http://schemas.openxmlformats.org/officeDocument/2006/relationships/customXml" Target="../ink/ink25.xml"/><Relationship Id="rId43" Type="http://schemas.openxmlformats.org/officeDocument/2006/relationships/customXml" Target="../ink/ink30.xml"/><Relationship Id="rId48" Type="http://schemas.openxmlformats.org/officeDocument/2006/relationships/image" Target="../media/image65.png"/><Relationship Id="rId56" Type="http://schemas.openxmlformats.org/officeDocument/2006/relationships/customXml" Target="../ink/ink37.xml"/><Relationship Id="rId64" Type="http://schemas.openxmlformats.org/officeDocument/2006/relationships/customXml" Target="../ink/ink41.xml"/><Relationship Id="rId69" Type="http://schemas.openxmlformats.org/officeDocument/2006/relationships/image" Target="../media/image54.png"/><Relationship Id="rId77" Type="http://schemas.openxmlformats.org/officeDocument/2006/relationships/image" Target="../media/image580.png"/><Relationship Id="rId8" Type="http://schemas.openxmlformats.org/officeDocument/2006/relationships/image" Target="../media/image52.svg"/><Relationship Id="rId51" Type="http://schemas.openxmlformats.org/officeDocument/2006/relationships/customXml" Target="../ink/ink34.xml"/><Relationship Id="rId72" Type="http://schemas.openxmlformats.org/officeDocument/2006/relationships/customXml" Target="../ink/ink45.xml"/><Relationship Id="rId80" Type="http://schemas.openxmlformats.org/officeDocument/2006/relationships/customXml" Target="../ink/ink49.xml"/><Relationship Id="rId85" Type="http://schemas.openxmlformats.org/officeDocument/2006/relationships/image" Target="../media/image73.png"/><Relationship Id="rId3" Type="http://schemas.openxmlformats.org/officeDocument/2006/relationships/image" Target="../media/image49.png"/><Relationship Id="rId12" Type="http://schemas.openxmlformats.org/officeDocument/2006/relationships/image" Target="../media/image55.png"/><Relationship Id="rId17" Type="http://schemas.openxmlformats.org/officeDocument/2006/relationships/customXml" Target="../ink/ink17.xml"/><Relationship Id="rId25" Type="http://schemas.openxmlformats.org/officeDocument/2006/relationships/image" Target="../media/image39.png"/><Relationship Id="rId33" Type="http://schemas.openxmlformats.org/officeDocument/2006/relationships/customXml" Target="../ink/ink23.xml"/><Relationship Id="rId38" Type="http://schemas.openxmlformats.org/officeDocument/2006/relationships/image" Target="../media/image63.png"/><Relationship Id="rId46" Type="http://schemas.openxmlformats.org/officeDocument/2006/relationships/image" Target="../media/image44.png"/><Relationship Id="rId59" Type="http://schemas.openxmlformats.org/officeDocument/2006/relationships/image" Target="../media/image490.png"/><Relationship Id="rId67" Type="http://schemas.openxmlformats.org/officeDocument/2006/relationships/image" Target="../media/image530.png"/><Relationship Id="rId20" Type="http://schemas.openxmlformats.org/officeDocument/2006/relationships/image" Target="../media/image58.png"/><Relationship Id="rId41" Type="http://schemas.openxmlformats.org/officeDocument/2006/relationships/customXml" Target="../ink/ink29.xml"/><Relationship Id="rId54" Type="http://schemas.openxmlformats.org/officeDocument/2006/relationships/customXml" Target="../ink/ink36.xml"/><Relationship Id="rId62" Type="http://schemas.openxmlformats.org/officeDocument/2006/relationships/customXml" Target="../ink/ink40.xml"/><Relationship Id="rId70" Type="http://schemas.openxmlformats.org/officeDocument/2006/relationships/customXml" Target="../ink/ink44.xml"/><Relationship Id="rId75" Type="http://schemas.openxmlformats.org/officeDocument/2006/relationships/image" Target="../media/image57.png"/><Relationship Id="rId83" Type="http://schemas.openxmlformats.org/officeDocument/2006/relationships/image" Target="../media/image72.png"/><Relationship Id="rId88" Type="http://schemas.openxmlformats.org/officeDocument/2006/relationships/customXml" Target="../ink/ink53.xml"/><Relationship Id="rId91" Type="http://schemas.openxmlformats.org/officeDocument/2006/relationships/image" Target="../media/image650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8.svg"/><Relationship Id="rId15" Type="http://schemas.openxmlformats.org/officeDocument/2006/relationships/customXml" Target="../ink/ink15.xml"/><Relationship Id="rId23" Type="http://schemas.openxmlformats.org/officeDocument/2006/relationships/customXml" Target="../ink/ink18.xml"/><Relationship Id="rId28" Type="http://schemas.openxmlformats.org/officeDocument/2006/relationships/customXml" Target="../ink/ink20.xml"/><Relationship Id="rId36" Type="http://schemas.openxmlformats.org/officeDocument/2006/relationships/customXml" Target="../ink/ink26.xml"/><Relationship Id="rId49" Type="http://schemas.openxmlformats.org/officeDocument/2006/relationships/customXml" Target="../ink/ink33.xml"/><Relationship Id="rId57" Type="http://schemas.openxmlformats.org/officeDocument/2006/relationships/image" Target="../media/image480.png"/><Relationship Id="rId10" Type="http://schemas.openxmlformats.org/officeDocument/2006/relationships/image" Target="../media/image54.svg"/><Relationship Id="rId44" Type="http://schemas.openxmlformats.org/officeDocument/2006/relationships/image" Target="../media/image430.png"/><Relationship Id="rId52" Type="http://schemas.openxmlformats.org/officeDocument/2006/relationships/customXml" Target="../ink/ink35.xml"/><Relationship Id="rId60" Type="http://schemas.openxmlformats.org/officeDocument/2006/relationships/customXml" Target="../ink/ink39.xml"/><Relationship Id="rId65" Type="http://schemas.openxmlformats.org/officeDocument/2006/relationships/image" Target="../media/image52.png"/><Relationship Id="rId73" Type="http://schemas.openxmlformats.org/officeDocument/2006/relationships/image" Target="../media/image560.png"/><Relationship Id="rId78" Type="http://schemas.openxmlformats.org/officeDocument/2006/relationships/customXml" Target="../ink/ink48.xml"/><Relationship Id="rId81" Type="http://schemas.openxmlformats.org/officeDocument/2006/relationships/image" Target="../media/image71.png"/><Relationship Id="rId86" Type="http://schemas.openxmlformats.org/officeDocument/2006/relationships/customXml" Target="../ink/ink52.xml"/><Relationship Id="rId4" Type="http://schemas.openxmlformats.org/officeDocument/2006/relationships/image" Target="../media/image50.svg"/><Relationship Id="rId9" Type="http://schemas.openxmlformats.org/officeDocument/2006/relationships/image" Target="../media/image53.png"/><Relationship Id="rId13" Type="http://schemas.openxmlformats.org/officeDocument/2006/relationships/customXml" Target="../ink/ink14.xml"/><Relationship Id="rId18" Type="http://schemas.openxmlformats.org/officeDocument/2006/relationships/image" Target="../media/image56.png"/><Relationship Id="rId39" Type="http://schemas.openxmlformats.org/officeDocument/2006/relationships/customXml" Target="../ink/ink28.xml"/><Relationship Id="rId34" Type="http://schemas.openxmlformats.org/officeDocument/2006/relationships/customXml" Target="../ink/ink24.xml"/><Relationship Id="rId50" Type="http://schemas.openxmlformats.org/officeDocument/2006/relationships/image" Target="../media/image66.png"/><Relationship Id="rId55" Type="http://schemas.openxmlformats.org/officeDocument/2006/relationships/image" Target="../media/image68.png"/><Relationship Id="rId76" Type="http://schemas.openxmlformats.org/officeDocument/2006/relationships/customXml" Target="../ink/ink47.xml"/><Relationship Id="rId7" Type="http://schemas.openxmlformats.org/officeDocument/2006/relationships/image" Target="../media/image51.png"/><Relationship Id="rId71" Type="http://schemas.openxmlformats.org/officeDocument/2006/relationships/image" Target="../media/image69.png"/><Relationship Id="rId2" Type="http://schemas.openxmlformats.org/officeDocument/2006/relationships/image" Target="../media/image36.jpg"/><Relationship Id="rId29" Type="http://schemas.openxmlformats.org/officeDocument/2006/relationships/customXml" Target="../ink/ink21.xml"/><Relationship Id="rId24" Type="http://schemas.openxmlformats.org/officeDocument/2006/relationships/image" Target="../media/image61.png"/><Relationship Id="rId40" Type="http://schemas.openxmlformats.org/officeDocument/2006/relationships/image" Target="../media/image64.png"/><Relationship Id="rId45" Type="http://schemas.openxmlformats.org/officeDocument/2006/relationships/customXml" Target="../ink/ink31.xml"/><Relationship Id="rId66" Type="http://schemas.openxmlformats.org/officeDocument/2006/relationships/customXml" Target="../ink/ink42.xml"/><Relationship Id="rId87" Type="http://schemas.openxmlformats.org/officeDocument/2006/relationships/image" Target="../media/image74.png"/><Relationship Id="rId61" Type="http://schemas.openxmlformats.org/officeDocument/2006/relationships/image" Target="../media/image50.png"/><Relationship Id="rId82" Type="http://schemas.openxmlformats.org/officeDocument/2006/relationships/customXml" Target="../ink/ink50.xml"/><Relationship Id="rId19" Type="http://schemas.openxmlformats.org/officeDocument/2006/relationships/image" Target="../media/image57.sv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mailto:foepitesz@godollo.hu" TargetMode="External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ép 5">
            <a:extLst>
              <a:ext uri="{FF2B5EF4-FFF2-40B4-BE49-F238E27FC236}">
                <a16:creationId xmlns:a16="http://schemas.microsoft.com/office/drawing/2014/main" id="{4217C3F3-9775-4759-AE31-25667035AD9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9" r="2406" b="188"/>
          <a:stretch/>
        </p:blipFill>
        <p:spPr>
          <a:xfrm>
            <a:off x="0" y="0"/>
            <a:ext cx="8636036" cy="5094587"/>
          </a:xfrm>
          <a:prstGeom prst="rect">
            <a:avLst/>
          </a:prstGeom>
        </p:spPr>
      </p:pic>
      <p:sp>
        <p:nvSpPr>
          <p:cNvPr id="13" name="Title 1"/>
          <p:cNvSpPr txBox="1">
            <a:spLocks/>
          </p:cNvSpPr>
          <p:nvPr/>
        </p:nvSpPr>
        <p:spPr>
          <a:xfrm>
            <a:off x="307427" y="5606108"/>
            <a:ext cx="7015656" cy="374527"/>
          </a:xfrm>
          <a:prstGeom prst="rect">
            <a:avLst/>
          </a:prstGeom>
          <a:noFill/>
          <a:ln>
            <a:noFill/>
          </a:ln>
        </p:spPr>
        <p:txBody>
          <a:bodyPr wrap="square" lIns="69129" tIns="34565" rIns="69129" bIns="34565" anchor="ctr" anchorCtr="0">
            <a:noAutofit/>
          </a:bodyPr>
          <a:lstStyle>
            <a:lvl1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44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Arial Unicode MS" pitchFamily="2"/>
                <a:cs typeface="Mangal" pitchFamily="2"/>
              </a:defRPr>
            </a:lvl1pPr>
          </a:lstStyle>
          <a:p>
            <a:pPr algn="l"/>
            <a:r>
              <a:rPr lang="hu-HU" sz="2400" cap="all" dirty="0">
                <a:solidFill>
                  <a:srgbClr val="0F8086"/>
                </a:solidFill>
                <a:latin typeface="DIN Next LT Pro Bold" panose="020B0803020203050203" pitchFamily="34" charset="-18"/>
                <a:ea typeface="Adobe Heiti Std R" panose="020B0400000000000000" pitchFamily="34" charset="-128"/>
              </a:rPr>
              <a:t>Gödöllő Város Önkormányzatának</a:t>
            </a:r>
          </a:p>
          <a:p>
            <a:pPr algn="l"/>
            <a:r>
              <a:rPr lang="hu-HU" sz="2400" cap="all" dirty="0">
                <a:solidFill>
                  <a:srgbClr val="0F8086"/>
                </a:solidFill>
                <a:latin typeface="DIN Next LT Pro Bold" panose="020B0803020203050203" pitchFamily="34" charset="-18"/>
                <a:ea typeface="Adobe Heiti Std R" panose="020B0400000000000000" pitchFamily="34" charset="-128"/>
              </a:rPr>
              <a:t>Fenntartható iskolába járási programja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zövegdoboz 4"/>
          <p:cNvSpPr txBox="1"/>
          <p:nvPr/>
        </p:nvSpPr>
        <p:spPr>
          <a:xfrm>
            <a:off x="4904957" y="2467394"/>
            <a:ext cx="3284753" cy="3740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hu-HU" sz="1361" dirty="0">
                <a:solidFill>
                  <a:schemeClr val="accent1">
                    <a:lumMod val="50000"/>
                  </a:schemeClr>
                </a:solidFill>
              </a:rPr>
              <a:t>Miért jó a PEDIBUSZ?</a:t>
            </a:r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id="{82676ED4-FCCD-4C50-BADD-150FCAC8CD79}"/>
              </a:ext>
            </a:extLst>
          </p:cNvPr>
          <p:cNvSpPr txBox="1"/>
          <p:nvPr/>
        </p:nvSpPr>
        <p:spPr>
          <a:xfrm>
            <a:off x="4929111" y="2917802"/>
            <a:ext cx="2922226" cy="27453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68838" indent="-268838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hu-HU" sz="1210" dirty="0">
                <a:solidFill>
                  <a:schemeClr val="accent1">
                    <a:lumMod val="50000"/>
                  </a:schemeClr>
                </a:solidFill>
              </a:rPr>
              <a:t>Közösségépítő ereje van</a:t>
            </a:r>
          </a:p>
          <a:p>
            <a:pPr marL="268838" indent="-268838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hu-HU" sz="1210" dirty="0">
              <a:solidFill>
                <a:schemeClr val="accent1">
                  <a:lumMod val="50000"/>
                </a:schemeClr>
              </a:solidFill>
            </a:endParaRPr>
          </a:p>
          <a:p>
            <a:pPr marL="350450" indent="-216031" algn="just">
              <a:lnSpc>
                <a:spcPct val="120000"/>
              </a:lnSpc>
              <a:buFontTx/>
              <a:buChar char="-"/>
            </a:pPr>
            <a:r>
              <a:rPr lang="hu-HU" sz="1059" dirty="0">
                <a:solidFill>
                  <a:schemeClr val="accent1">
                    <a:lumMod val="50000"/>
                  </a:schemeClr>
                </a:solidFill>
              </a:rPr>
              <a:t>a gyerekek iskolán kívüli időben is már találkoznak egymással, </a:t>
            </a:r>
          </a:p>
          <a:p>
            <a:pPr marL="350450" indent="-216031" algn="just">
              <a:lnSpc>
                <a:spcPct val="120000"/>
              </a:lnSpc>
              <a:buFontTx/>
              <a:buChar char="-"/>
            </a:pPr>
            <a:r>
              <a:rPr lang="hu-HU" sz="1059" dirty="0">
                <a:solidFill>
                  <a:schemeClr val="accent1">
                    <a:lumMod val="50000"/>
                  </a:schemeClr>
                </a:solidFill>
              </a:rPr>
              <a:t>új barátságok alakulhatnak,</a:t>
            </a:r>
          </a:p>
          <a:p>
            <a:pPr marL="350450" indent="-216031" algn="just">
              <a:lnSpc>
                <a:spcPct val="120000"/>
              </a:lnSpc>
              <a:buFontTx/>
              <a:buChar char="-"/>
            </a:pPr>
            <a:r>
              <a:rPr lang="hu-HU" sz="1059" dirty="0">
                <a:solidFill>
                  <a:schemeClr val="accent1">
                    <a:lumMod val="50000"/>
                  </a:schemeClr>
                </a:solidFill>
              </a:rPr>
              <a:t>a kísérőnek jelentkező szülők, aktív nagyszülők és más civil önkéntesek (akiknek szabad kapacitásaik vannak, és azt a közösség szolgálatába állítják) egymást segíthetik, egymást tehermentesíthetik.</a:t>
            </a:r>
          </a:p>
          <a:p>
            <a:pPr marL="268838" indent="-134419" algn="just">
              <a:lnSpc>
                <a:spcPct val="120000"/>
              </a:lnSpc>
            </a:pPr>
            <a:endParaRPr lang="hu-HU" sz="1059" dirty="0">
              <a:solidFill>
                <a:schemeClr val="accent1">
                  <a:lumMod val="50000"/>
                </a:schemeClr>
              </a:solidFill>
            </a:endParaRPr>
          </a:p>
          <a:p>
            <a:pPr marL="268838" indent="-134419" algn="just">
              <a:lnSpc>
                <a:spcPct val="120000"/>
              </a:lnSpc>
            </a:pPr>
            <a:endParaRPr lang="hu-HU" sz="1059" dirty="0">
              <a:solidFill>
                <a:schemeClr val="accent1">
                  <a:lumMod val="50000"/>
                </a:schemeClr>
              </a:solidFill>
            </a:endParaRPr>
          </a:p>
          <a:p>
            <a:pPr marL="216031" indent="-216031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hu-HU" sz="121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Téglalap 6">
            <a:extLst>
              <a:ext uri="{FF2B5EF4-FFF2-40B4-BE49-F238E27FC236}">
                <a16:creationId xmlns:a16="http://schemas.microsoft.com/office/drawing/2014/main" id="{372155F8-3149-480B-B41F-C5160FB9CFB4}"/>
              </a:ext>
            </a:extLst>
          </p:cNvPr>
          <p:cNvSpPr/>
          <p:nvPr/>
        </p:nvSpPr>
        <p:spPr>
          <a:xfrm>
            <a:off x="5565621" y="1224232"/>
            <a:ext cx="243097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hu-HU" sz="2800" b="1" dirty="0">
                <a:solidFill>
                  <a:srgbClr val="0F8086"/>
                </a:solidFill>
                <a:latin typeface="DK Appelstroop" pitchFamily="50" charset="-18"/>
              </a:rPr>
              <a:t>PEDIBUSZ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45AC582-979B-40FC-858C-1307B7B56F22}"/>
              </a:ext>
            </a:extLst>
          </p:cNvPr>
          <p:cNvSpPr txBox="1">
            <a:spLocks/>
          </p:cNvSpPr>
          <p:nvPr/>
        </p:nvSpPr>
        <p:spPr>
          <a:xfrm>
            <a:off x="4532414" y="6016717"/>
            <a:ext cx="3590893" cy="374527"/>
          </a:xfrm>
          <a:prstGeom prst="rect">
            <a:avLst/>
          </a:prstGeom>
          <a:noFill/>
          <a:ln>
            <a:noFill/>
          </a:ln>
        </p:spPr>
        <p:txBody>
          <a:bodyPr wrap="square" lIns="69129" tIns="34565" rIns="69129" bIns="34565" anchor="ctr" anchorCtr="0">
            <a:noAutofit/>
          </a:bodyPr>
          <a:lstStyle>
            <a:lvl1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44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Arial Unicode MS" pitchFamily="2"/>
                <a:cs typeface="Mangal" pitchFamily="2"/>
              </a:defRPr>
            </a:lvl1pPr>
          </a:lstStyle>
          <a:p>
            <a:pPr algn="r"/>
            <a:r>
              <a:rPr lang="hu-HU" sz="2117" b="1" cap="small" dirty="0">
                <a:solidFill>
                  <a:srgbClr val="0F8086"/>
                </a:solidFill>
                <a:latin typeface="DIN Next LT Pro Medium" panose="020B0603020203050203" pitchFamily="34" charset="-18"/>
                <a:ea typeface="Adobe Heiti Std R" panose="020B0400000000000000" pitchFamily="34" charset="-128"/>
              </a:rPr>
              <a:t>Fenntartható Iskolába járás</a:t>
            </a:r>
          </a:p>
        </p:txBody>
      </p:sp>
      <p:pic>
        <p:nvPicPr>
          <p:cNvPr id="9" name="Kép 8">
            <a:extLst>
              <a:ext uri="{FF2B5EF4-FFF2-40B4-BE49-F238E27FC236}">
                <a16:creationId xmlns:a16="http://schemas.microsoft.com/office/drawing/2014/main" id="{5E24A6A8-5E54-4AC1-BA54-10FED35D787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532414" cy="648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427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>
            <a:extLst>
              <a:ext uri="{FF2B5EF4-FFF2-40B4-BE49-F238E27FC236}">
                <a16:creationId xmlns:a16="http://schemas.microsoft.com/office/drawing/2014/main" id="{BF1EBE33-7EB0-424C-AF54-5DF9806B895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4174" y="0"/>
            <a:ext cx="4532414" cy="648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99082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9"/>
          <p:cNvSpPr txBox="1"/>
          <p:nvPr/>
        </p:nvSpPr>
        <p:spPr>
          <a:xfrm>
            <a:off x="2245364" y="3991767"/>
            <a:ext cx="1701174" cy="257679"/>
          </a:xfrm>
          <a:prstGeom prst="rect">
            <a:avLst/>
          </a:prstGeom>
          <a:noFill/>
          <a:ln>
            <a:noFill/>
          </a:ln>
        </p:spPr>
        <p:txBody>
          <a:bodyPr vert="horz" wrap="square" lIns="86402" tIns="43201" rIns="86402" bIns="43201" anchor="t" anchorCtr="0" compatLnSpc="0">
            <a:spAutoFit/>
          </a:bodyPr>
          <a:lstStyle/>
          <a:p>
            <a:pPr algn="ctr"/>
            <a:r>
              <a:rPr lang="hu-HU" sz="1134" dirty="0">
                <a:solidFill>
                  <a:srgbClr val="FFFFFF"/>
                </a:solidFill>
                <a:latin typeface="Cambria" pitchFamily="18"/>
                <a:ea typeface="Arial Unicode MS" pitchFamily="2"/>
                <a:cs typeface="Mangal" pitchFamily="2"/>
              </a:rPr>
              <a:t>Kastély Felső parkja</a:t>
            </a:r>
          </a:p>
        </p:txBody>
      </p:sp>
      <p:sp>
        <p:nvSpPr>
          <p:cNvPr id="21" name="Szövegdoboz 20"/>
          <p:cNvSpPr txBox="1"/>
          <p:nvPr/>
        </p:nvSpPr>
        <p:spPr>
          <a:xfrm>
            <a:off x="6837954" y="4619463"/>
            <a:ext cx="1258617" cy="256305"/>
          </a:xfrm>
          <a:prstGeom prst="rect">
            <a:avLst/>
          </a:prstGeom>
          <a:noFill/>
          <a:ln>
            <a:noFill/>
          </a:ln>
        </p:spPr>
        <p:txBody>
          <a:bodyPr vert="horz" wrap="square" lIns="85042" tIns="42521" rIns="85042" bIns="42521" anchorCtr="0" compatLnSpc="0">
            <a:spAutoFit/>
          </a:bodyPr>
          <a:lstStyle/>
          <a:p>
            <a:pPr hangingPunct="0"/>
            <a:r>
              <a:rPr lang="hu-HU" sz="1134" spc="94" dirty="0">
                <a:solidFill>
                  <a:srgbClr val="FFFFFF"/>
                </a:solidFill>
                <a:latin typeface="Cambria" pitchFamily="18"/>
                <a:ea typeface="Arial Unicode MS" pitchFamily="2"/>
                <a:cs typeface="Mangal" pitchFamily="2"/>
              </a:rPr>
              <a:t>Királyi váró</a:t>
            </a:r>
          </a:p>
        </p:txBody>
      </p:sp>
      <p:sp>
        <p:nvSpPr>
          <p:cNvPr id="30" name="Szövegdoboz 29"/>
          <p:cNvSpPr txBox="1"/>
          <p:nvPr/>
        </p:nvSpPr>
        <p:spPr>
          <a:xfrm>
            <a:off x="3210605" y="1983852"/>
            <a:ext cx="1564767" cy="426863"/>
          </a:xfrm>
          <a:prstGeom prst="rect">
            <a:avLst/>
          </a:prstGeom>
          <a:noFill/>
          <a:ln>
            <a:noFill/>
          </a:ln>
        </p:spPr>
        <p:txBody>
          <a:bodyPr vert="horz" wrap="square" lIns="85042" tIns="42521" rIns="85042" bIns="42521" anchorCtr="0" compatLnSpc="0">
            <a:spAutoFit/>
          </a:bodyPr>
          <a:lstStyle/>
          <a:p>
            <a:pPr hangingPunct="0"/>
            <a:r>
              <a:rPr lang="hu-HU" sz="1134" spc="94" dirty="0">
                <a:solidFill>
                  <a:srgbClr val="FFFFFF"/>
                </a:solidFill>
                <a:latin typeface="Cambria" pitchFamily="18"/>
                <a:ea typeface="Arial Unicode MS" pitchFamily="2"/>
                <a:cs typeface="Mangal" pitchFamily="2"/>
              </a:rPr>
              <a:t>Várkapitányi lak</a:t>
            </a:r>
          </a:p>
          <a:p>
            <a:pPr hangingPunct="0"/>
            <a:endParaRPr lang="hu-HU" sz="1134" spc="94" dirty="0">
              <a:solidFill>
                <a:srgbClr val="FFFFFF"/>
              </a:solidFill>
              <a:latin typeface="Cambria" pitchFamily="18"/>
              <a:ea typeface="Arial Unicode MS" pitchFamily="2"/>
              <a:cs typeface="Mangal" pitchFamily="2"/>
            </a:endParaRP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264" y="1264338"/>
            <a:ext cx="7284722" cy="4499387"/>
          </a:xfrm>
          <a:prstGeom prst="rect">
            <a:avLst/>
          </a:prstGeom>
        </p:spPr>
      </p:pic>
      <p:sp>
        <p:nvSpPr>
          <p:cNvPr id="2" name="Téglalap 1">
            <a:extLst>
              <a:ext uri="{FF2B5EF4-FFF2-40B4-BE49-F238E27FC236}">
                <a16:creationId xmlns:a16="http://schemas.microsoft.com/office/drawing/2014/main" id="{1A511FF3-67EB-44D9-8844-36F913B2552C}"/>
              </a:ext>
            </a:extLst>
          </p:cNvPr>
          <p:cNvSpPr/>
          <p:nvPr/>
        </p:nvSpPr>
        <p:spPr>
          <a:xfrm>
            <a:off x="335474" y="801077"/>
            <a:ext cx="5377370" cy="44441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</a:pPr>
            <a:r>
              <a:rPr lang="hu-HU" sz="1701" dirty="0">
                <a:solidFill>
                  <a:schemeClr val="accent1">
                    <a:lumMod val="50000"/>
                  </a:schemeClr>
                </a:solidFill>
              </a:rPr>
              <a:t>Svájci példa: </a:t>
            </a:r>
            <a:r>
              <a:rPr lang="hu-HU" sz="1701" dirty="0" err="1">
                <a:solidFill>
                  <a:schemeClr val="accent1">
                    <a:lumMod val="50000"/>
                  </a:schemeClr>
                </a:solidFill>
              </a:rPr>
              <a:t>Pedibus</a:t>
            </a:r>
            <a:r>
              <a:rPr lang="hu-HU" sz="1701" dirty="0">
                <a:solidFill>
                  <a:schemeClr val="accent1">
                    <a:lumMod val="50000"/>
                  </a:schemeClr>
                </a:solidFill>
              </a:rPr>
              <a:t>-járatok száma az egyes településeken</a:t>
            </a:r>
          </a:p>
        </p:txBody>
      </p:sp>
      <p:sp>
        <p:nvSpPr>
          <p:cNvPr id="11" name="Téglalap 10">
            <a:extLst>
              <a:ext uri="{FF2B5EF4-FFF2-40B4-BE49-F238E27FC236}">
                <a16:creationId xmlns:a16="http://schemas.microsoft.com/office/drawing/2014/main" id="{C5CCE46E-EFC4-4151-B768-D03EC2A801FC}"/>
              </a:ext>
            </a:extLst>
          </p:cNvPr>
          <p:cNvSpPr/>
          <p:nvPr/>
        </p:nvSpPr>
        <p:spPr>
          <a:xfrm>
            <a:off x="5874319" y="716450"/>
            <a:ext cx="243097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hu-HU" sz="2800" b="1" dirty="0">
                <a:solidFill>
                  <a:srgbClr val="0F8086"/>
                </a:solidFill>
                <a:latin typeface="DK Appelstroop" pitchFamily="50" charset="-18"/>
              </a:rPr>
              <a:t>PEDIBUSZ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A308FF2E-0727-430D-9445-8C39FF14DC78}"/>
              </a:ext>
            </a:extLst>
          </p:cNvPr>
          <p:cNvSpPr txBox="1">
            <a:spLocks/>
          </p:cNvSpPr>
          <p:nvPr/>
        </p:nvSpPr>
        <p:spPr>
          <a:xfrm>
            <a:off x="402095" y="5992460"/>
            <a:ext cx="3590893" cy="374527"/>
          </a:xfrm>
          <a:prstGeom prst="rect">
            <a:avLst/>
          </a:prstGeom>
          <a:noFill/>
          <a:ln>
            <a:noFill/>
          </a:ln>
        </p:spPr>
        <p:txBody>
          <a:bodyPr wrap="square" lIns="69129" tIns="34565" rIns="69129" bIns="34565" anchor="ctr" anchorCtr="0">
            <a:noAutofit/>
          </a:bodyPr>
          <a:lstStyle>
            <a:lvl1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44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Arial Unicode MS" pitchFamily="2"/>
                <a:cs typeface="Mangal" pitchFamily="2"/>
              </a:defRPr>
            </a:lvl1pPr>
          </a:lstStyle>
          <a:p>
            <a:pPr algn="r"/>
            <a:r>
              <a:rPr lang="hu-HU" sz="2117" b="1" cap="small" dirty="0">
                <a:solidFill>
                  <a:srgbClr val="0F8086"/>
                </a:solidFill>
                <a:latin typeface="DIN Next LT Pro Medium" panose="020B0603020203050203" pitchFamily="34" charset="-18"/>
                <a:ea typeface="Adobe Heiti Std R" panose="020B0400000000000000" pitchFamily="34" charset="-128"/>
              </a:rPr>
              <a:t>Fenntartható Iskolába járás</a:t>
            </a:r>
          </a:p>
        </p:txBody>
      </p:sp>
    </p:spTree>
    <p:extLst>
      <p:ext uri="{BB962C8B-B14F-4D97-AF65-F5344CB8AC3E}">
        <p14:creationId xmlns:p14="http://schemas.microsoft.com/office/powerpoint/2010/main" val="26979428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9"/>
          <p:cNvSpPr txBox="1"/>
          <p:nvPr/>
        </p:nvSpPr>
        <p:spPr>
          <a:xfrm>
            <a:off x="2245364" y="3991767"/>
            <a:ext cx="1701174" cy="257679"/>
          </a:xfrm>
          <a:prstGeom prst="rect">
            <a:avLst/>
          </a:prstGeom>
          <a:noFill/>
          <a:ln>
            <a:noFill/>
          </a:ln>
        </p:spPr>
        <p:txBody>
          <a:bodyPr vert="horz" wrap="square" lIns="86402" tIns="43201" rIns="86402" bIns="43201" anchor="t" anchorCtr="0" compatLnSpc="0">
            <a:spAutoFit/>
          </a:bodyPr>
          <a:lstStyle/>
          <a:p>
            <a:pPr algn="ctr"/>
            <a:r>
              <a:rPr lang="hu-HU" sz="1134" dirty="0">
                <a:solidFill>
                  <a:srgbClr val="FFFFFF"/>
                </a:solidFill>
                <a:latin typeface="Cambria" pitchFamily="18"/>
                <a:ea typeface="Arial Unicode MS" pitchFamily="2"/>
                <a:cs typeface="Mangal" pitchFamily="2"/>
              </a:rPr>
              <a:t>Kastély Felső parkja</a:t>
            </a:r>
          </a:p>
        </p:txBody>
      </p:sp>
      <p:sp>
        <p:nvSpPr>
          <p:cNvPr id="30" name="Szövegdoboz 29"/>
          <p:cNvSpPr txBox="1"/>
          <p:nvPr/>
        </p:nvSpPr>
        <p:spPr>
          <a:xfrm>
            <a:off x="3210605" y="1983852"/>
            <a:ext cx="1564767" cy="426863"/>
          </a:xfrm>
          <a:prstGeom prst="rect">
            <a:avLst/>
          </a:prstGeom>
          <a:noFill/>
          <a:ln>
            <a:noFill/>
          </a:ln>
        </p:spPr>
        <p:txBody>
          <a:bodyPr vert="horz" wrap="square" lIns="85042" tIns="42521" rIns="85042" bIns="42521" anchorCtr="0" compatLnSpc="0">
            <a:spAutoFit/>
          </a:bodyPr>
          <a:lstStyle/>
          <a:p>
            <a:pPr hangingPunct="0"/>
            <a:r>
              <a:rPr lang="hu-HU" sz="1134" spc="94" dirty="0">
                <a:solidFill>
                  <a:srgbClr val="FFFFFF"/>
                </a:solidFill>
                <a:latin typeface="Cambria" pitchFamily="18"/>
                <a:ea typeface="Arial Unicode MS" pitchFamily="2"/>
                <a:cs typeface="Mangal" pitchFamily="2"/>
              </a:rPr>
              <a:t>Várkapitányi lak</a:t>
            </a:r>
          </a:p>
          <a:p>
            <a:pPr hangingPunct="0"/>
            <a:endParaRPr lang="hu-HU" sz="1134" spc="94" dirty="0">
              <a:solidFill>
                <a:srgbClr val="FFFFFF"/>
              </a:solidFill>
              <a:latin typeface="Cambria" pitchFamily="18"/>
              <a:ea typeface="Arial Unicode MS" pitchFamily="2"/>
              <a:cs typeface="Mangal" pitchFamily="2"/>
            </a:endParaRP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751" y="683465"/>
            <a:ext cx="4801181" cy="5209423"/>
          </a:xfrm>
          <a:prstGeom prst="rect">
            <a:avLst/>
          </a:prstGeom>
        </p:spPr>
      </p:pic>
      <p:sp>
        <p:nvSpPr>
          <p:cNvPr id="8" name="Téglalap 7">
            <a:extLst>
              <a:ext uri="{FF2B5EF4-FFF2-40B4-BE49-F238E27FC236}">
                <a16:creationId xmlns:a16="http://schemas.microsoft.com/office/drawing/2014/main" id="{F084DEB0-73E6-49D8-AB49-7191A07C42D2}"/>
              </a:ext>
            </a:extLst>
          </p:cNvPr>
          <p:cNvSpPr/>
          <p:nvPr/>
        </p:nvSpPr>
        <p:spPr>
          <a:xfrm>
            <a:off x="335474" y="183045"/>
            <a:ext cx="4717382" cy="44441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</a:pPr>
            <a:r>
              <a:rPr lang="hu-HU" sz="1701" dirty="0">
                <a:solidFill>
                  <a:schemeClr val="accent1">
                    <a:lumMod val="50000"/>
                  </a:schemeClr>
                </a:solidFill>
              </a:rPr>
              <a:t>Svájci példa: Országos </a:t>
            </a:r>
            <a:r>
              <a:rPr lang="hu-HU" sz="1701" dirty="0" err="1">
                <a:solidFill>
                  <a:schemeClr val="accent1">
                    <a:lumMod val="50000"/>
                  </a:schemeClr>
                </a:solidFill>
              </a:rPr>
              <a:t>Pedibus</a:t>
            </a:r>
            <a:r>
              <a:rPr lang="hu-HU" sz="1701" dirty="0">
                <a:solidFill>
                  <a:schemeClr val="accent1">
                    <a:lumMod val="50000"/>
                  </a:schemeClr>
                </a:solidFill>
              </a:rPr>
              <a:t>-program számokban</a:t>
            </a:r>
          </a:p>
        </p:txBody>
      </p:sp>
      <p:sp>
        <p:nvSpPr>
          <p:cNvPr id="11" name="Téglalap 10">
            <a:extLst>
              <a:ext uri="{FF2B5EF4-FFF2-40B4-BE49-F238E27FC236}">
                <a16:creationId xmlns:a16="http://schemas.microsoft.com/office/drawing/2014/main" id="{6499AF1C-EF4E-4A05-8A88-D40F96C498C6}"/>
              </a:ext>
            </a:extLst>
          </p:cNvPr>
          <p:cNvSpPr/>
          <p:nvPr/>
        </p:nvSpPr>
        <p:spPr>
          <a:xfrm>
            <a:off x="5377209" y="1120700"/>
            <a:ext cx="1521122" cy="4522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</a:pPr>
            <a:r>
              <a:rPr lang="hu-HU" sz="1701" dirty="0">
                <a:solidFill>
                  <a:schemeClr val="accent1">
                    <a:lumMod val="50000"/>
                  </a:schemeClr>
                </a:solidFill>
                <a:latin typeface="DIN Next LT Pro" panose="020B0503020203050203" pitchFamily="34" charset="-18"/>
              </a:rPr>
              <a:t>járatok száma</a:t>
            </a:r>
          </a:p>
        </p:txBody>
      </p:sp>
      <p:sp>
        <p:nvSpPr>
          <p:cNvPr id="13" name="Téglalap 12">
            <a:extLst>
              <a:ext uri="{FF2B5EF4-FFF2-40B4-BE49-F238E27FC236}">
                <a16:creationId xmlns:a16="http://schemas.microsoft.com/office/drawing/2014/main" id="{85A56A16-FFCE-402E-B1E8-29F8B79C2FD1}"/>
              </a:ext>
            </a:extLst>
          </p:cNvPr>
          <p:cNvSpPr/>
          <p:nvPr/>
        </p:nvSpPr>
        <p:spPr>
          <a:xfrm>
            <a:off x="5377208" y="1564693"/>
            <a:ext cx="1047018" cy="4522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</a:pPr>
            <a:r>
              <a:rPr lang="hu-HU" sz="1701" dirty="0">
                <a:solidFill>
                  <a:schemeClr val="accent1">
                    <a:lumMod val="50000"/>
                  </a:schemeClr>
                </a:solidFill>
                <a:latin typeface="DIN Next LT Pro" panose="020B0503020203050203" pitchFamily="34" charset="-18"/>
              </a:rPr>
              <a:t>gyerekek</a:t>
            </a:r>
          </a:p>
        </p:txBody>
      </p:sp>
      <p:sp>
        <p:nvSpPr>
          <p:cNvPr id="14" name="Téglalap 13">
            <a:extLst>
              <a:ext uri="{FF2B5EF4-FFF2-40B4-BE49-F238E27FC236}">
                <a16:creationId xmlns:a16="http://schemas.microsoft.com/office/drawing/2014/main" id="{FF8671D3-7A88-4C23-8629-31B67E73E550}"/>
              </a:ext>
            </a:extLst>
          </p:cNvPr>
          <p:cNvSpPr/>
          <p:nvPr/>
        </p:nvSpPr>
        <p:spPr>
          <a:xfrm>
            <a:off x="5377208" y="2003953"/>
            <a:ext cx="885179" cy="4522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</a:pPr>
            <a:r>
              <a:rPr lang="hu-HU" sz="1701" dirty="0">
                <a:solidFill>
                  <a:schemeClr val="accent1">
                    <a:lumMod val="50000"/>
                  </a:schemeClr>
                </a:solidFill>
                <a:latin typeface="DIN Next LT Pro" panose="020B0503020203050203" pitchFamily="34" charset="-18"/>
              </a:rPr>
              <a:t>kísérők</a:t>
            </a:r>
          </a:p>
        </p:txBody>
      </p:sp>
      <p:sp>
        <p:nvSpPr>
          <p:cNvPr id="15" name="Téglalap 14">
            <a:extLst>
              <a:ext uri="{FF2B5EF4-FFF2-40B4-BE49-F238E27FC236}">
                <a16:creationId xmlns:a16="http://schemas.microsoft.com/office/drawing/2014/main" id="{271A527A-D5B1-4BC8-AB46-92474C588218}"/>
              </a:ext>
            </a:extLst>
          </p:cNvPr>
          <p:cNvSpPr/>
          <p:nvPr/>
        </p:nvSpPr>
        <p:spPr>
          <a:xfrm>
            <a:off x="5377208" y="2470214"/>
            <a:ext cx="2073003" cy="4522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</a:pPr>
            <a:r>
              <a:rPr lang="hu-HU" sz="1701" dirty="0">
                <a:solidFill>
                  <a:schemeClr val="accent1">
                    <a:lumMod val="50000"/>
                  </a:schemeClr>
                </a:solidFill>
                <a:latin typeface="DIN Next LT Pro" panose="020B0503020203050203" pitchFamily="34" charset="-18"/>
              </a:rPr>
              <a:t>átlagos napi sétaidő</a:t>
            </a:r>
          </a:p>
        </p:txBody>
      </p:sp>
      <p:sp>
        <p:nvSpPr>
          <p:cNvPr id="16" name="Téglalap 15">
            <a:extLst>
              <a:ext uri="{FF2B5EF4-FFF2-40B4-BE49-F238E27FC236}">
                <a16:creationId xmlns:a16="http://schemas.microsoft.com/office/drawing/2014/main" id="{97C2DFB5-C4FC-43C2-A950-A8834710E78F}"/>
              </a:ext>
            </a:extLst>
          </p:cNvPr>
          <p:cNvSpPr/>
          <p:nvPr/>
        </p:nvSpPr>
        <p:spPr>
          <a:xfrm>
            <a:off x="5398463" y="2946058"/>
            <a:ext cx="3363357" cy="5286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hu-HU" sz="1701" dirty="0" err="1">
                <a:solidFill>
                  <a:schemeClr val="accent1">
                    <a:lumMod val="50000"/>
                  </a:schemeClr>
                </a:solidFill>
                <a:latin typeface="DIN Next LT Pro" panose="020B0503020203050203" pitchFamily="34" charset="-18"/>
              </a:rPr>
              <a:t>gyermekenként</a:t>
            </a:r>
            <a:r>
              <a:rPr lang="hu-HU" sz="1701" dirty="0">
                <a:solidFill>
                  <a:schemeClr val="accent1">
                    <a:lumMod val="50000"/>
                  </a:schemeClr>
                </a:solidFill>
                <a:latin typeface="DIN Next LT Pro" panose="020B0503020203050203" pitchFamily="34" charset="-18"/>
              </a:rPr>
              <a:t> megtakarított CO</a:t>
            </a:r>
            <a:r>
              <a:rPr lang="hu-HU" sz="945" dirty="0">
                <a:solidFill>
                  <a:schemeClr val="accent1">
                    <a:lumMod val="50000"/>
                  </a:schemeClr>
                </a:solidFill>
                <a:latin typeface="DIN Next LT Pro" panose="020B0503020203050203" pitchFamily="34" charset="-18"/>
              </a:rPr>
              <a:t>2</a:t>
            </a:r>
          </a:p>
          <a:p>
            <a:pPr lvl="0"/>
            <a:r>
              <a:rPr lang="hu-HU" sz="1134" dirty="0">
                <a:solidFill>
                  <a:schemeClr val="accent1">
                    <a:lumMod val="50000"/>
                  </a:schemeClr>
                </a:solidFill>
                <a:latin typeface="DIN Next LT Pro" panose="020B0503020203050203" pitchFamily="34" charset="-18"/>
              </a:rPr>
              <a:t>iskolaévre vetítve</a:t>
            </a:r>
          </a:p>
        </p:txBody>
      </p:sp>
      <p:sp>
        <p:nvSpPr>
          <p:cNvPr id="17" name="Téglalap 16">
            <a:extLst>
              <a:ext uri="{FF2B5EF4-FFF2-40B4-BE49-F238E27FC236}">
                <a16:creationId xmlns:a16="http://schemas.microsoft.com/office/drawing/2014/main" id="{1DCF772E-CA4F-429D-A14C-1DFE40668598}"/>
              </a:ext>
            </a:extLst>
          </p:cNvPr>
          <p:cNvSpPr/>
          <p:nvPr/>
        </p:nvSpPr>
        <p:spPr>
          <a:xfrm>
            <a:off x="5377208" y="3436779"/>
            <a:ext cx="1774845" cy="5286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hu-HU" sz="1701" dirty="0">
                <a:solidFill>
                  <a:schemeClr val="accent1">
                    <a:lumMod val="50000"/>
                  </a:schemeClr>
                </a:solidFill>
                <a:latin typeface="DIN Next LT Pro" panose="020B0503020203050203" pitchFamily="34" charset="-18"/>
              </a:rPr>
              <a:t>heti utak száma </a:t>
            </a:r>
          </a:p>
          <a:p>
            <a:pPr lvl="0"/>
            <a:r>
              <a:rPr lang="hu-HU" sz="1134" dirty="0" err="1">
                <a:solidFill>
                  <a:schemeClr val="accent1">
                    <a:lumMod val="50000"/>
                  </a:schemeClr>
                </a:solidFill>
                <a:latin typeface="DIN Next LT Pro" panose="020B0503020203050203" pitchFamily="34" charset="-18"/>
              </a:rPr>
              <a:t>gyermekenként</a:t>
            </a:r>
            <a:r>
              <a:rPr lang="hu-HU" sz="1134" dirty="0">
                <a:solidFill>
                  <a:schemeClr val="accent1">
                    <a:lumMod val="50000"/>
                  </a:schemeClr>
                </a:solidFill>
                <a:latin typeface="DIN Next LT Pro" panose="020B0503020203050203" pitchFamily="34" charset="-18"/>
              </a:rPr>
              <a:t>, átlagban</a:t>
            </a:r>
          </a:p>
        </p:txBody>
      </p:sp>
      <p:sp>
        <p:nvSpPr>
          <p:cNvPr id="19" name="Téglalap 18">
            <a:extLst>
              <a:ext uri="{FF2B5EF4-FFF2-40B4-BE49-F238E27FC236}">
                <a16:creationId xmlns:a16="http://schemas.microsoft.com/office/drawing/2014/main" id="{863E6CB1-70C8-4D61-8179-F464F2DFC778}"/>
              </a:ext>
            </a:extLst>
          </p:cNvPr>
          <p:cNvSpPr/>
          <p:nvPr/>
        </p:nvSpPr>
        <p:spPr>
          <a:xfrm>
            <a:off x="5398463" y="3923085"/>
            <a:ext cx="2510687" cy="5286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hu-HU" sz="1701" dirty="0">
                <a:solidFill>
                  <a:schemeClr val="accent1">
                    <a:lumMod val="50000"/>
                  </a:schemeClr>
                </a:solidFill>
                <a:latin typeface="DIN Next LT Pro" panose="020B0503020203050203" pitchFamily="34" charset="-18"/>
              </a:rPr>
              <a:t>átlagos gyermeklétszám</a:t>
            </a:r>
          </a:p>
          <a:p>
            <a:pPr lvl="0"/>
            <a:r>
              <a:rPr lang="hu-HU" sz="1134" dirty="0">
                <a:solidFill>
                  <a:schemeClr val="accent1">
                    <a:lumMod val="50000"/>
                  </a:schemeClr>
                </a:solidFill>
                <a:latin typeface="DIN Next LT Pro" panose="020B0503020203050203" pitchFamily="34" charset="-18"/>
              </a:rPr>
              <a:t>útvonalanként</a:t>
            </a:r>
          </a:p>
        </p:txBody>
      </p:sp>
      <p:sp>
        <p:nvSpPr>
          <p:cNvPr id="20" name="Téglalap 19">
            <a:extLst>
              <a:ext uri="{FF2B5EF4-FFF2-40B4-BE49-F238E27FC236}">
                <a16:creationId xmlns:a16="http://schemas.microsoft.com/office/drawing/2014/main" id="{8477FD7F-DB84-477E-ADFA-085AE83ADA8B}"/>
              </a:ext>
            </a:extLst>
          </p:cNvPr>
          <p:cNvSpPr/>
          <p:nvPr/>
        </p:nvSpPr>
        <p:spPr>
          <a:xfrm>
            <a:off x="5370805" y="4388220"/>
            <a:ext cx="2541658" cy="5286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hu-HU" sz="1701" dirty="0">
                <a:solidFill>
                  <a:schemeClr val="accent1">
                    <a:lumMod val="50000"/>
                  </a:schemeClr>
                </a:solidFill>
                <a:latin typeface="DIN Next LT Pro" panose="020B0503020203050203" pitchFamily="34" charset="-18"/>
              </a:rPr>
              <a:t>átlagos önkénteslétszám</a:t>
            </a:r>
          </a:p>
          <a:p>
            <a:pPr lvl="0"/>
            <a:r>
              <a:rPr lang="hu-HU" sz="1134" dirty="0">
                <a:solidFill>
                  <a:schemeClr val="accent1">
                    <a:lumMod val="50000"/>
                  </a:schemeClr>
                </a:solidFill>
                <a:latin typeface="DIN Next LT Pro" panose="020B0503020203050203" pitchFamily="34" charset="-18"/>
              </a:rPr>
              <a:t>útvonalanként</a:t>
            </a:r>
          </a:p>
        </p:txBody>
      </p:sp>
      <p:sp>
        <p:nvSpPr>
          <p:cNvPr id="22" name="Téglalap 21">
            <a:extLst>
              <a:ext uri="{FF2B5EF4-FFF2-40B4-BE49-F238E27FC236}">
                <a16:creationId xmlns:a16="http://schemas.microsoft.com/office/drawing/2014/main" id="{369ED968-6449-4127-B803-6825C89D7BDA}"/>
              </a:ext>
            </a:extLst>
          </p:cNvPr>
          <p:cNvSpPr/>
          <p:nvPr/>
        </p:nvSpPr>
        <p:spPr>
          <a:xfrm>
            <a:off x="5377208" y="4849164"/>
            <a:ext cx="2894447" cy="5286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hu-HU" sz="1701" dirty="0">
                <a:solidFill>
                  <a:schemeClr val="accent1">
                    <a:lumMod val="50000"/>
                  </a:schemeClr>
                </a:solidFill>
                <a:latin typeface="DIN Next LT Pro" panose="020B0503020203050203" pitchFamily="34" charset="-18"/>
              </a:rPr>
              <a:t>megtett </a:t>
            </a:r>
            <a:r>
              <a:rPr lang="hu-HU" sz="1701" dirty="0" err="1">
                <a:solidFill>
                  <a:schemeClr val="accent1">
                    <a:lumMod val="50000"/>
                  </a:schemeClr>
                </a:solidFill>
                <a:latin typeface="DIN Next LT Pro" panose="020B0503020203050203" pitchFamily="34" charset="-18"/>
              </a:rPr>
              <a:t>össz</a:t>
            </a:r>
            <a:r>
              <a:rPr lang="hu-HU" sz="1701" dirty="0">
                <a:solidFill>
                  <a:schemeClr val="accent1">
                    <a:lumMod val="50000"/>
                  </a:schemeClr>
                </a:solidFill>
                <a:latin typeface="DIN Next LT Pro" panose="020B0503020203050203" pitchFamily="34" charset="-18"/>
              </a:rPr>
              <a:t>-útvonal hossza</a:t>
            </a:r>
          </a:p>
          <a:p>
            <a:pPr lvl="0"/>
            <a:r>
              <a:rPr lang="hu-HU" sz="1134" dirty="0">
                <a:solidFill>
                  <a:schemeClr val="accent1">
                    <a:lumMod val="50000"/>
                  </a:schemeClr>
                </a:solidFill>
                <a:latin typeface="DIN Next LT Pro" panose="020B0503020203050203" pitchFamily="34" charset="-18"/>
              </a:rPr>
              <a:t>hetente, </a:t>
            </a:r>
            <a:r>
              <a:rPr lang="hu-HU" sz="1134" dirty="0" err="1">
                <a:solidFill>
                  <a:schemeClr val="accent1">
                    <a:lumMod val="50000"/>
                  </a:schemeClr>
                </a:solidFill>
                <a:latin typeface="DIN Next LT Pro" panose="020B0503020203050203" pitchFamily="34" charset="-18"/>
              </a:rPr>
              <a:t>gyermekenként</a:t>
            </a:r>
            <a:endParaRPr lang="hu-HU" sz="1134" dirty="0">
              <a:solidFill>
                <a:schemeClr val="accent1">
                  <a:lumMod val="50000"/>
                </a:schemeClr>
              </a:solidFill>
              <a:latin typeface="DIN Next LT Pro" panose="020B0503020203050203" pitchFamily="34" charset="-18"/>
            </a:endParaRPr>
          </a:p>
        </p:txBody>
      </p:sp>
      <p:sp>
        <p:nvSpPr>
          <p:cNvPr id="23" name="Téglalap 22">
            <a:extLst>
              <a:ext uri="{FF2B5EF4-FFF2-40B4-BE49-F238E27FC236}">
                <a16:creationId xmlns:a16="http://schemas.microsoft.com/office/drawing/2014/main" id="{94E22FFB-CAF3-47AF-A135-AE2E5B878310}"/>
              </a:ext>
            </a:extLst>
          </p:cNvPr>
          <p:cNvSpPr/>
          <p:nvPr/>
        </p:nvSpPr>
        <p:spPr>
          <a:xfrm>
            <a:off x="5370804" y="5377770"/>
            <a:ext cx="2174698" cy="35407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hu-HU" sz="1701" dirty="0">
                <a:solidFill>
                  <a:schemeClr val="accent1">
                    <a:lumMod val="50000"/>
                  </a:schemeClr>
                </a:solidFill>
                <a:latin typeface="DIN Next LT Pro" panose="020B0503020203050203" pitchFamily="34" charset="-18"/>
              </a:rPr>
              <a:t>átlagos útvonalhossz</a:t>
            </a:r>
            <a:endParaRPr lang="hu-HU" sz="1134" dirty="0">
              <a:solidFill>
                <a:schemeClr val="accent1">
                  <a:lumMod val="50000"/>
                </a:schemeClr>
              </a:solidFill>
              <a:latin typeface="DIN Next LT Pro" panose="020B0503020203050203" pitchFamily="34" charset="-18"/>
            </a:endParaRPr>
          </a:p>
        </p:txBody>
      </p:sp>
      <p:sp>
        <p:nvSpPr>
          <p:cNvPr id="21" name="Téglalap 20">
            <a:extLst>
              <a:ext uri="{FF2B5EF4-FFF2-40B4-BE49-F238E27FC236}">
                <a16:creationId xmlns:a16="http://schemas.microsoft.com/office/drawing/2014/main" id="{11681F02-C3A8-469C-B96C-B07A2E8F6C5A}"/>
              </a:ext>
            </a:extLst>
          </p:cNvPr>
          <p:cNvSpPr/>
          <p:nvPr/>
        </p:nvSpPr>
        <p:spPr>
          <a:xfrm>
            <a:off x="5874319" y="716450"/>
            <a:ext cx="243097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hu-HU" sz="2800" b="1" dirty="0">
                <a:solidFill>
                  <a:srgbClr val="0F8086"/>
                </a:solidFill>
                <a:latin typeface="DK Appelstroop" pitchFamily="50" charset="-18"/>
              </a:rPr>
              <a:t>PEDIBUSZ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86A4C905-987A-4D31-903E-4F0B3AF5545A}"/>
              </a:ext>
            </a:extLst>
          </p:cNvPr>
          <p:cNvSpPr txBox="1">
            <a:spLocks/>
          </p:cNvSpPr>
          <p:nvPr/>
        </p:nvSpPr>
        <p:spPr>
          <a:xfrm>
            <a:off x="402095" y="5992460"/>
            <a:ext cx="3590893" cy="374527"/>
          </a:xfrm>
          <a:prstGeom prst="rect">
            <a:avLst/>
          </a:prstGeom>
          <a:noFill/>
          <a:ln>
            <a:noFill/>
          </a:ln>
        </p:spPr>
        <p:txBody>
          <a:bodyPr wrap="square" lIns="69129" tIns="34565" rIns="69129" bIns="34565" anchor="ctr" anchorCtr="0">
            <a:noAutofit/>
          </a:bodyPr>
          <a:lstStyle>
            <a:lvl1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44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Arial Unicode MS" pitchFamily="2"/>
                <a:cs typeface="Mangal" pitchFamily="2"/>
              </a:defRPr>
            </a:lvl1pPr>
          </a:lstStyle>
          <a:p>
            <a:pPr algn="r"/>
            <a:r>
              <a:rPr lang="hu-HU" sz="2117" b="1" cap="small" dirty="0">
                <a:solidFill>
                  <a:srgbClr val="0F8086"/>
                </a:solidFill>
                <a:latin typeface="DIN Next LT Pro Medium" panose="020B0603020203050203" pitchFamily="34" charset="-18"/>
                <a:ea typeface="Adobe Heiti Std R" panose="020B0400000000000000" pitchFamily="34" charset="-128"/>
              </a:rPr>
              <a:t>Fenntartható Iskolába járás</a:t>
            </a:r>
          </a:p>
        </p:txBody>
      </p:sp>
    </p:spTree>
    <p:extLst>
      <p:ext uri="{BB962C8B-B14F-4D97-AF65-F5344CB8AC3E}">
        <p14:creationId xmlns:p14="http://schemas.microsoft.com/office/powerpoint/2010/main" val="37198566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9"/>
          <p:cNvSpPr txBox="1"/>
          <p:nvPr/>
        </p:nvSpPr>
        <p:spPr>
          <a:xfrm>
            <a:off x="2245364" y="3991767"/>
            <a:ext cx="1701174" cy="257679"/>
          </a:xfrm>
          <a:prstGeom prst="rect">
            <a:avLst/>
          </a:prstGeom>
          <a:noFill/>
          <a:ln>
            <a:noFill/>
          </a:ln>
        </p:spPr>
        <p:txBody>
          <a:bodyPr vert="horz" wrap="square" lIns="86402" tIns="43201" rIns="86402" bIns="43201" anchor="t" anchorCtr="0" compatLnSpc="0">
            <a:spAutoFit/>
          </a:bodyPr>
          <a:lstStyle/>
          <a:p>
            <a:pPr algn="ctr"/>
            <a:r>
              <a:rPr lang="hu-HU" sz="1134" dirty="0">
                <a:solidFill>
                  <a:srgbClr val="FFFFFF"/>
                </a:solidFill>
                <a:latin typeface="Cambria" pitchFamily="18"/>
                <a:ea typeface="Arial Unicode MS" pitchFamily="2"/>
                <a:cs typeface="Mangal" pitchFamily="2"/>
              </a:rPr>
              <a:t>Kastély Felső parkja</a:t>
            </a:r>
          </a:p>
        </p:txBody>
      </p:sp>
      <p:sp>
        <p:nvSpPr>
          <p:cNvPr id="21" name="Szövegdoboz 20"/>
          <p:cNvSpPr txBox="1"/>
          <p:nvPr/>
        </p:nvSpPr>
        <p:spPr>
          <a:xfrm>
            <a:off x="6837954" y="4619463"/>
            <a:ext cx="1258617" cy="256305"/>
          </a:xfrm>
          <a:prstGeom prst="rect">
            <a:avLst/>
          </a:prstGeom>
          <a:noFill/>
          <a:ln>
            <a:noFill/>
          </a:ln>
        </p:spPr>
        <p:txBody>
          <a:bodyPr vert="horz" wrap="square" lIns="85042" tIns="42521" rIns="85042" bIns="42521" anchorCtr="0" compatLnSpc="0">
            <a:spAutoFit/>
          </a:bodyPr>
          <a:lstStyle/>
          <a:p>
            <a:pPr hangingPunct="0"/>
            <a:r>
              <a:rPr lang="hu-HU" sz="1134" spc="94" dirty="0">
                <a:solidFill>
                  <a:srgbClr val="FFFFFF"/>
                </a:solidFill>
                <a:latin typeface="Cambria" pitchFamily="18"/>
                <a:ea typeface="Arial Unicode MS" pitchFamily="2"/>
                <a:cs typeface="Mangal" pitchFamily="2"/>
              </a:rPr>
              <a:t>Királyi váró</a:t>
            </a:r>
          </a:p>
        </p:txBody>
      </p:sp>
      <p:sp>
        <p:nvSpPr>
          <p:cNvPr id="30" name="Szövegdoboz 29"/>
          <p:cNvSpPr txBox="1"/>
          <p:nvPr/>
        </p:nvSpPr>
        <p:spPr>
          <a:xfrm>
            <a:off x="3210605" y="1983852"/>
            <a:ext cx="1564767" cy="426863"/>
          </a:xfrm>
          <a:prstGeom prst="rect">
            <a:avLst/>
          </a:prstGeom>
          <a:noFill/>
          <a:ln>
            <a:noFill/>
          </a:ln>
        </p:spPr>
        <p:txBody>
          <a:bodyPr vert="horz" wrap="square" lIns="85042" tIns="42521" rIns="85042" bIns="42521" anchorCtr="0" compatLnSpc="0">
            <a:spAutoFit/>
          </a:bodyPr>
          <a:lstStyle/>
          <a:p>
            <a:pPr hangingPunct="0"/>
            <a:r>
              <a:rPr lang="hu-HU" sz="1134" spc="94" dirty="0">
                <a:solidFill>
                  <a:srgbClr val="FFFFFF"/>
                </a:solidFill>
                <a:latin typeface="Cambria" pitchFamily="18"/>
                <a:ea typeface="Arial Unicode MS" pitchFamily="2"/>
                <a:cs typeface="Mangal" pitchFamily="2"/>
              </a:rPr>
              <a:t>Várkapitányi lak</a:t>
            </a:r>
          </a:p>
          <a:p>
            <a:pPr hangingPunct="0"/>
            <a:endParaRPr lang="hu-HU" sz="1134" spc="94" dirty="0">
              <a:solidFill>
                <a:srgbClr val="FFFFFF"/>
              </a:solidFill>
              <a:latin typeface="Cambria" pitchFamily="18"/>
              <a:ea typeface="Arial Unicode MS" pitchFamily="2"/>
              <a:cs typeface="Mangal" pitchFamily="2"/>
            </a:endParaRP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74632">
            <a:off x="490445" y="868343"/>
            <a:ext cx="3456093" cy="2295422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25241">
            <a:off x="4878486" y="3644159"/>
            <a:ext cx="3062306" cy="2296730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8211">
            <a:off x="851488" y="3017049"/>
            <a:ext cx="3456093" cy="2304062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04193">
            <a:off x="4246916" y="1383264"/>
            <a:ext cx="3464972" cy="2311786"/>
          </a:xfrm>
          <a:prstGeom prst="rect">
            <a:avLst/>
          </a:prstGeom>
        </p:spPr>
      </p:pic>
      <p:sp>
        <p:nvSpPr>
          <p:cNvPr id="11" name="Szövegdoboz 10">
            <a:extLst>
              <a:ext uri="{FF2B5EF4-FFF2-40B4-BE49-F238E27FC236}">
                <a16:creationId xmlns:a16="http://schemas.microsoft.com/office/drawing/2014/main" id="{0EC30E94-0445-446C-B553-2E5D3665A9C8}"/>
              </a:ext>
            </a:extLst>
          </p:cNvPr>
          <p:cNvSpPr txBox="1"/>
          <p:nvPr/>
        </p:nvSpPr>
        <p:spPr>
          <a:xfrm>
            <a:off x="6668238" y="6008102"/>
            <a:ext cx="1588897" cy="2522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039" dirty="0"/>
              <a:t>Képek forrása: pedibus.ch</a:t>
            </a:r>
          </a:p>
        </p:txBody>
      </p:sp>
      <p:sp>
        <p:nvSpPr>
          <p:cNvPr id="14" name="Téglalap 13">
            <a:extLst>
              <a:ext uri="{FF2B5EF4-FFF2-40B4-BE49-F238E27FC236}">
                <a16:creationId xmlns:a16="http://schemas.microsoft.com/office/drawing/2014/main" id="{F892F676-C3F5-4566-A903-543CD4FF369F}"/>
              </a:ext>
            </a:extLst>
          </p:cNvPr>
          <p:cNvSpPr/>
          <p:nvPr/>
        </p:nvSpPr>
        <p:spPr>
          <a:xfrm>
            <a:off x="5874319" y="716450"/>
            <a:ext cx="243097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hu-HU" sz="2800" b="1" dirty="0">
                <a:solidFill>
                  <a:srgbClr val="0F8086"/>
                </a:solidFill>
                <a:latin typeface="DK Appelstroop" pitchFamily="50" charset="-18"/>
              </a:rPr>
              <a:t>PEDIBUSZ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D4447452-EDD6-49B0-85B3-6CD7E6C6511A}"/>
              </a:ext>
            </a:extLst>
          </p:cNvPr>
          <p:cNvSpPr txBox="1">
            <a:spLocks/>
          </p:cNvSpPr>
          <p:nvPr/>
        </p:nvSpPr>
        <p:spPr>
          <a:xfrm>
            <a:off x="402095" y="5992460"/>
            <a:ext cx="3590893" cy="374527"/>
          </a:xfrm>
          <a:prstGeom prst="rect">
            <a:avLst/>
          </a:prstGeom>
          <a:noFill/>
          <a:ln>
            <a:noFill/>
          </a:ln>
        </p:spPr>
        <p:txBody>
          <a:bodyPr wrap="square" lIns="69129" tIns="34565" rIns="69129" bIns="34565" anchor="ctr" anchorCtr="0">
            <a:noAutofit/>
          </a:bodyPr>
          <a:lstStyle>
            <a:lvl1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44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Arial Unicode MS" pitchFamily="2"/>
                <a:cs typeface="Mangal" pitchFamily="2"/>
              </a:defRPr>
            </a:lvl1pPr>
          </a:lstStyle>
          <a:p>
            <a:pPr algn="r"/>
            <a:r>
              <a:rPr lang="hu-HU" sz="2117" b="1" cap="small" dirty="0">
                <a:solidFill>
                  <a:srgbClr val="0F8086"/>
                </a:solidFill>
                <a:latin typeface="DIN Next LT Pro Medium" panose="020B0603020203050203" pitchFamily="34" charset="-18"/>
                <a:ea typeface="Adobe Heiti Std R" panose="020B0400000000000000" pitchFamily="34" charset="-128"/>
              </a:rPr>
              <a:t>Fenntartható Iskolába járás</a:t>
            </a:r>
          </a:p>
        </p:txBody>
      </p:sp>
    </p:spTree>
    <p:extLst>
      <p:ext uri="{BB962C8B-B14F-4D97-AF65-F5344CB8AC3E}">
        <p14:creationId xmlns:p14="http://schemas.microsoft.com/office/powerpoint/2010/main" val="4843900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Kép 19">
            <a:extLst>
              <a:ext uri="{FF2B5EF4-FFF2-40B4-BE49-F238E27FC236}">
                <a16:creationId xmlns:a16="http://schemas.microsoft.com/office/drawing/2014/main" id="{8CE6E9D6-AC08-4948-8C42-56E6EA6FAE5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8175" y="3670533"/>
            <a:ext cx="2557149" cy="1707494"/>
          </a:xfrm>
          <a:prstGeom prst="rect">
            <a:avLst/>
          </a:prstGeom>
        </p:spPr>
      </p:pic>
      <p:sp>
        <p:nvSpPr>
          <p:cNvPr id="21" name="Szövegdoboz 20"/>
          <p:cNvSpPr txBox="1"/>
          <p:nvPr/>
        </p:nvSpPr>
        <p:spPr>
          <a:xfrm>
            <a:off x="6837954" y="4619463"/>
            <a:ext cx="1258617" cy="256305"/>
          </a:xfrm>
          <a:prstGeom prst="rect">
            <a:avLst/>
          </a:prstGeom>
          <a:noFill/>
          <a:ln>
            <a:noFill/>
          </a:ln>
        </p:spPr>
        <p:txBody>
          <a:bodyPr vert="horz" wrap="square" lIns="85042" tIns="42521" rIns="85042" bIns="42521" anchorCtr="0" compatLnSpc="0">
            <a:spAutoFit/>
          </a:bodyPr>
          <a:lstStyle/>
          <a:p>
            <a:pPr hangingPunct="0"/>
            <a:r>
              <a:rPr lang="hu-HU" sz="1134" spc="94" dirty="0">
                <a:solidFill>
                  <a:srgbClr val="FFFFFF"/>
                </a:solidFill>
                <a:latin typeface="Cambria" pitchFamily="18"/>
                <a:ea typeface="Arial Unicode MS" pitchFamily="2"/>
                <a:cs typeface="Mangal" pitchFamily="2"/>
              </a:rPr>
              <a:t>Királyi váró</a:t>
            </a:r>
          </a:p>
        </p:txBody>
      </p:sp>
      <p:sp>
        <p:nvSpPr>
          <p:cNvPr id="30" name="Szövegdoboz 29"/>
          <p:cNvSpPr txBox="1"/>
          <p:nvPr/>
        </p:nvSpPr>
        <p:spPr>
          <a:xfrm>
            <a:off x="3210605" y="1983852"/>
            <a:ext cx="1564767" cy="426863"/>
          </a:xfrm>
          <a:prstGeom prst="rect">
            <a:avLst/>
          </a:prstGeom>
          <a:noFill/>
          <a:ln>
            <a:noFill/>
          </a:ln>
        </p:spPr>
        <p:txBody>
          <a:bodyPr vert="horz" wrap="square" lIns="85042" tIns="42521" rIns="85042" bIns="42521" anchorCtr="0" compatLnSpc="0">
            <a:spAutoFit/>
          </a:bodyPr>
          <a:lstStyle/>
          <a:p>
            <a:pPr hangingPunct="0"/>
            <a:r>
              <a:rPr lang="hu-HU" sz="1134" spc="94" dirty="0">
                <a:solidFill>
                  <a:srgbClr val="FFFFFF"/>
                </a:solidFill>
                <a:latin typeface="Cambria" pitchFamily="18"/>
                <a:ea typeface="Arial Unicode MS" pitchFamily="2"/>
                <a:cs typeface="Mangal" pitchFamily="2"/>
              </a:rPr>
              <a:t>Várkapitányi lak</a:t>
            </a:r>
          </a:p>
          <a:p>
            <a:pPr hangingPunct="0"/>
            <a:endParaRPr lang="hu-HU" sz="1134" spc="94" dirty="0">
              <a:solidFill>
                <a:srgbClr val="FFFFFF"/>
              </a:solidFill>
              <a:latin typeface="Cambria" pitchFamily="18"/>
              <a:ea typeface="Arial Unicode MS" pitchFamily="2"/>
              <a:cs typeface="Mangal" pitchFamily="2"/>
            </a:endParaRPr>
          </a:p>
        </p:txBody>
      </p:sp>
      <p:sp>
        <p:nvSpPr>
          <p:cNvPr id="11" name="Szövegdoboz 10">
            <a:extLst>
              <a:ext uri="{FF2B5EF4-FFF2-40B4-BE49-F238E27FC236}">
                <a16:creationId xmlns:a16="http://schemas.microsoft.com/office/drawing/2014/main" id="{D577E1E4-FFE9-41F1-945E-C5C5E67ED1B4}"/>
              </a:ext>
            </a:extLst>
          </p:cNvPr>
          <p:cNvSpPr txBox="1"/>
          <p:nvPr/>
        </p:nvSpPr>
        <p:spPr>
          <a:xfrm>
            <a:off x="177683" y="312401"/>
            <a:ext cx="4325259" cy="444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hu-HU" sz="1701" dirty="0">
                <a:solidFill>
                  <a:schemeClr val="accent1">
                    <a:lumMod val="50000"/>
                  </a:schemeClr>
                </a:solidFill>
              </a:rPr>
              <a:t>JÓ PÉLDA: SEPSISZENTGYÖRGY</a:t>
            </a: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7BEE76C3-2CC2-4C9D-A7E3-9C4CDFBD60D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11063">
            <a:off x="320946" y="1060788"/>
            <a:ext cx="2765815" cy="1846127"/>
          </a:xfrm>
          <a:prstGeom prst="rect">
            <a:avLst/>
          </a:prstGeom>
        </p:spPr>
      </p:pic>
      <p:pic>
        <p:nvPicPr>
          <p:cNvPr id="6" name="Kép 5">
            <a:extLst>
              <a:ext uri="{FF2B5EF4-FFF2-40B4-BE49-F238E27FC236}">
                <a16:creationId xmlns:a16="http://schemas.microsoft.com/office/drawing/2014/main" id="{D13E3ACC-D680-4F33-946D-3E67A960C44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3910">
            <a:off x="3185498" y="564901"/>
            <a:ext cx="2269766" cy="1515598"/>
          </a:xfrm>
          <a:prstGeom prst="rect">
            <a:avLst/>
          </a:prstGeom>
        </p:spPr>
      </p:pic>
      <p:pic>
        <p:nvPicPr>
          <p:cNvPr id="8" name="Kép 7">
            <a:extLst>
              <a:ext uri="{FF2B5EF4-FFF2-40B4-BE49-F238E27FC236}">
                <a16:creationId xmlns:a16="http://schemas.microsoft.com/office/drawing/2014/main" id="{5B4388E4-D6D2-4446-BA92-CC74D746674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5502">
            <a:off x="3532023" y="1916774"/>
            <a:ext cx="2438774" cy="1628451"/>
          </a:xfrm>
          <a:prstGeom prst="rect">
            <a:avLst/>
          </a:prstGeom>
        </p:spPr>
      </p:pic>
      <p:pic>
        <p:nvPicPr>
          <p:cNvPr id="14" name="Kép 13">
            <a:extLst>
              <a:ext uri="{FF2B5EF4-FFF2-40B4-BE49-F238E27FC236}">
                <a16:creationId xmlns:a16="http://schemas.microsoft.com/office/drawing/2014/main" id="{5B2DFF8B-979F-47DF-9273-D8D0073EC24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79770">
            <a:off x="285218" y="2861193"/>
            <a:ext cx="2909155" cy="1941805"/>
          </a:xfrm>
          <a:prstGeom prst="rect">
            <a:avLst/>
          </a:prstGeom>
        </p:spPr>
      </p:pic>
      <p:pic>
        <p:nvPicPr>
          <p:cNvPr id="16" name="Kép 15">
            <a:extLst>
              <a:ext uri="{FF2B5EF4-FFF2-40B4-BE49-F238E27FC236}">
                <a16:creationId xmlns:a16="http://schemas.microsoft.com/office/drawing/2014/main" id="{14944E90-7EEE-493A-9B39-C68B601DD7D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64324">
            <a:off x="4177406" y="3089982"/>
            <a:ext cx="1914731" cy="2868594"/>
          </a:xfrm>
          <a:prstGeom prst="rect">
            <a:avLst/>
          </a:prstGeom>
        </p:spPr>
      </p:pic>
      <p:pic>
        <p:nvPicPr>
          <p:cNvPr id="18" name="Kép 17">
            <a:extLst>
              <a:ext uri="{FF2B5EF4-FFF2-40B4-BE49-F238E27FC236}">
                <a16:creationId xmlns:a16="http://schemas.microsoft.com/office/drawing/2014/main" id="{BADFA0E2-40CA-4CAA-8A2D-DDE8931756C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08129">
            <a:off x="602121" y="4669777"/>
            <a:ext cx="1608758" cy="1073815"/>
          </a:xfrm>
          <a:prstGeom prst="rect">
            <a:avLst/>
          </a:prstGeom>
        </p:spPr>
      </p:pic>
      <p:sp>
        <p:nvSpPr>
          <p:cNvPr id="23" name="Szövegdoboz 22">
            <a:extLst>
              <a:ext uri="{FF2B5EF4-FFF2-40B4-BE49-F238E27FC236}">
                <a16:creationId xmlns:a16="http://schemas.microsoft.com/office/drawing/2014/main" id="{F6221073-4474-4A0E-B728-4C0EF897B540}"/>
              </a:ext>
            </a:extLst>
          </p:cNvPr>
          <p:cNvSpPr txBox="1"/>
          <p:nvPr/>
        </p:nvSpPr>
        <p:spPr>
          <a:xfrm>
            <a:off x="6052396" y="4743978"/>
            <a:ext cx="4325259" cy="12732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24006" indent="-324006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1701" dirty="0">
                <a:solidFill>
                  <a:schemeClr val="accent1">
                    <a:lumMod val="50000"/>
                  </a:schemeClr>
                </a:solidFill>
              </a:rPr>
              <a:t>Matricás</a:t>
            </a:r>
            <a:r>
              <a:rPr lang="hu-HU" sz="189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hu-HU" sz="1701" dirty="0">
                <a:solidFill>
                  <a:schemeClr val="accent1">
                    <a:lumMod val="50000"/>
                  </a:schemeClr>
                </a:solidFill>
              </a:rPr>
              <a:t>füzet</a:t>
            </a:r>
          </a:p>
          <a:p>
            <a:pPr marL="324006" indent="-324006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1701" dirty="0">
                <a:solidFill>
                  <a:schemeClr val="accent1">
                    <a:lumMod val="50000"/>
                  </a:schemeClr>
                </a:solidFill>
              </a:rPr>
              <a:t>Aszfaltfestés – megállók</a:t>
            </a:r>
          </a:p>
          <a:p>
            <a:pPr marL="324006" indent="-324006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1701" dirty="0">
                <a:solidFill>
                  <a:schemeClr val="accent1">
                    <a:lumMod val="50000"/>
                  </a:schemeClr>
                </a:solidFill>
                <a:latin typeface="DIN Next LT Pro" panose="020B0503020203050203" pitchFamily="34" charset="-18"/>
              </a:rPr>
              <a:t>Tematikus</a:t>
            </a:r>
            <a:r>
              <a:rPr lang="hu-HU" sz="1701" dirty="0">
                <a:solidFill>
                  <a:schemeClr val="accent1">
                    <a:lumMod val="50000"/>
                  </a:schemeClr>
                </a:solidFill>
              </a:rPr>
              <a:t> hetek </a:t>
            </a:r>
          </a:p>
        </p:txBody>
      </p:sp>
      <p:sp>
        <p:nvSpPr>
          <p:cNvPr id="17" name="Téglalap 16">
            <a:extLst>
              <a:ext uri="{FF2B5EF4-FFF2-40B4-BE49-F238E27FC236}">
                <a16:creationId xmlns:a16="http://schemas.microsoft.com/office/drawing/2014/main" id="{E32AA20A-012B-44C7-9E0D-2906D2006147}"/>
              </a:ext>
            </a:extLst>
          </p:cNvPr>
          <p:cNvSpPr/>
          <p:nvPr/>
        </p:nvSpPr>
        <p:spPr>
          <a:xfrm>
            <a:off x="5874319" y="716450"/>
            <a:ext cx="243097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hu-HU" sz="2800" b="1" dirty="0">
                <a:solidFill>
                  <a:srgbClr val="0F8086"/>
                </a:solidFill>
                <a:latin typeface="DK Appelstroop" pitchFamily="50" charset="-18"/>
              </a:rPr>
              <a:t>PEDIBUSZ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B98766DB-6B40-46B2-9DAA-581CC5F8BB03}"/>
              </a:ext>
            </a:extLst>
          </p:cNvPr>
          <p:cNvSpPr txBox="1">
            <a:spLocks/>
          </p:cNvSpPr>
          <p:nvPr/>
        </p:nvSpPr>
        <p:spPr>
          <a:xfrm>
            <a:off x="402095" y="5992460"/>
            <a:ext cx="3590893" cy="374527"/>
          </a:xfrm>
          <a:prstGeom prst="rect">
            <a:avLst/>
          </a:prstGeom>
          <a:noFill/>
          <a:ln>
            <a:noFill/>
          </a:ln>
        </p:spPr>
        <p:txBody>
          <a:bodyPr wrap="square" lIns="69129" tIns="34565" rIns="69129" bIns="34565" anchor="ctr" anchorCtr="0">
            <a:noAutofit/>
          </a:bodyPr>
          <a:lstStyle>
            <a:lvl1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44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Arial Unicode MS" pitchFamily="2"/>
                <a:cs typeface="Mangal" pitchFamily="2"/>
              </a:defRPr>
            </a:lvl1pPr>
          </a:lstStyle>
          <a:p>
            <a:pPr algn="r"/>
            <a:r>
              <a:rPr lang="hu-HU" sz="2117" b="1" cap="small" dirty="0">
                <a:solidFill>
                  <a:srgbClr val="0F8086"/>
                </a:solidFill>
                <a:latin typeface="DIN Next LT Pro Medium" panose="020B0603020203050203" pitchFamily="34" charset="-18"/>
                <a:ea typeface="Adobe Heiti Std R" panose="020B0400000000000000" pitchFamily="34" charset="-128"/>
              </a:rPr>
              <a:t>Fenntartható Iskolába járás</a:t>
            </a:r>
          </a:p>
        </p:txBody>
      </p:sp>
    </p:spTree>
    <p:extLst>
      <p:ext uri="{BB962C8B-B14F-4D97-AF65-F5344CB8AC3E}">
        <p14:creationId xmlns:p14="http://schemas.microsoft.com/office/powerpoint/2010/main" val="42808018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9"/>
          <p:cNvSpPr txBox="1"/>
          <p:nvPr/>
        </p:nvSpPr>
        <p:spPr>
          <a:xfrm>
            <a:off x="2245364" y="3991767"/>
            <a:ext cx="1701174" cy="257679"/>
          </a:xfrm>
          <a:prstGeom prst="rect">
            <a:avLst/>
          </a:prstGeom>
          <a:noFill/>
          <a:ln>
            <a:noFill/>
          </a:ln>
        </p:spPr>
        <p:txBody>
          <a:bodyPr vert="horz" wrap="square" lIns="86402" tIns="43201" rIns="86402" bIns="43201" anchor="t" anchorCtr="0" compatLnSpc="0">
            <a:spAutoFit/>
          </a:bodyPr>
          <a:lstStyle/>
          <a:p>
            <a:pPr algn="ctr"/>
            <a:r>
              <a:rPr lang="hu-HU" sz="1134" dirty="0">
                <a:solidFill>
                  <a:srgbClr val="FFFFFF"/>
                </a:solidFill>
                <a:latin typeface="Cambria" pitchFamily="18"/>
                <a:ea typeface="Arial Unicode MS" pitchFamily="2"/>
                <a:cs typeface="Mangal" pitchFamily="2"/>
              </a:rPr>
              <a:t>Kastély Felső parkja</a:t>
            </a:r>
          </a:p>
        </p:txBody>
      </p:sp>
      <p:sp>
        <p:nvSpPr>
          <p:cNvPr id="30" name="Szövegdoboz 29"/>
          <p:cNvSpPr txBox="1"/>
          <p:nvPr/>
        </p:nvSpPr>
        <p:spPr>
          <a:xfrm>
            <a:off x="3405654" y="1964728"/>
            <a:ext cx="1564767" cy="426863"/>
          </a:xfrm>
          <a:prstGeom prst="rect">
            <a:avLst/>
          </a:prstGeom>
          <a:noFill/>
          <a:ln>
            <a:noFill/>
          </a:ln>
        </p:spPr>
        <p:txBody>
          <a:bodyPr vert="horz" wrap="square" lIns="85042" tIns="42521" rIns="85042" bIns="42521" anchorCtr="0" compatLnSpc="0">
            <a:spAutoFit/>
          </a:bodyPr>
          <a:lstStyle/>
          <a:p>
            <a:pPr hangingPunct="0"/>
            <a:r>
              <a:rPr lang="hu-HU" sz="1134" spc="94" dirty="0">
                <a:solidFill>
                  <a:srgbClr val="FFFFFF"/>
                </a:solidFill>
                <a:latin typeface="Cambria" pitchFamily="18"/>
                <a:ea typeface="Arial Unicode MS" pitchFamily="2"/>
                <a:cs typeface="Mangal" pitchFamily="2"/>
              </a:rPr>
              <a:t>Várkapitányi lak</a:t>
            </a:r>
          </a:p>
          <a:p>
            <a:pPr hangingPunct="0"/>
            <a:endParaRPr lang="hu-HU" sz="1134" spc="94" dirty="0">
              <a:solidFill>
                <a:srgbClr val="FFFFFF"/>
              </a:solidFill>
              <a:latin typeface="Cambria" pitchFamily="18"/>
              <a:ea typeface="Arial Unicode MS" pitchFamily="2"/>
              <a:cs typeface="Mangal" pitchFamily="2"/>
            </a:endParaRPr>
          </a:p>
        </p:txBody>
      </p:sp>
      <p:sp>
        <p:nvSpPr>
          <p:cNvPr id="11" name="Szövegdoboz 10">
            <a:extLst>
              <a:ext uri="{FF2B5EF4-FFF2-40B4-BE49-F238E27FC236}">
                <a16:creationId xmlns:a16="http://schemas.microsoft.com/office/drawing/2014/main" id="{D577E1E4-FFE9-41F1-945E-C5C5E67ED1B4}"/>
              </a:ext>
            </a:extLst>
          </p:cNvPr>
          <p:cNvSpPr txBox="1"/>
          <p:nvPr/>
        </p:nvSpPr>
        <p:spPr>
          <a:xfrm>
            <a:off x="5008499" y="2492359"/>
            <a:ext cx="3205690" cy="18519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hu-HU" sz="1890" b="1" dirty="0">
                <a:solidFill>
                  <a:schemeClr val="accent1">
                    <a:lumMod val="50000"/>
                  </a:schemeClr>
                </a:solidFill>
              </a:rPr>
              <a:t>Próbaútvonalak</a:t>
            </a:r>
            <a:r>
              <a:rPr lang="hu-HU" sz="1323" dirty="0">
                <a:solidFill>
                  <a:schemeClr val="accent1">
                    <a:lumMod val="50000"/>
                  </a:schemeClr>
                </a:solidFill>
              </a:rPr>
              <a:t> indítása 2021-ben a Hajós Alfréd Általános </a:t>
            </a:r>
            <a:r>
              <a:rPr lang="hu-HU" sz="1323" dirty="0">
                <a:solidFill>
                  <a:schemeClr val="accent1">
                    <a:lumMod val="50000"/>
                  </a:schemeClr>
                </a:solidFill>
                <a:latin typeface="DIN Next LT Pro" panose="020B0503020203050203" pitchFamily="34" charset="-18"/>
              </a:rPr>
              <a:t>Iskolába</a:t>
            </a:r>
            <a:r>
              <a:rPr lang="hu-HU" sz="1323" dirty="0">
                <a:solidFill>
                  <a:schemeClr val="accent1">
                    <a:lumMod val="50000"/>
                  </a:schemeClr>
                </a:solidFill>
              </a:rPr>
              <a:t>:</a:t>
            </a:r>
          </a:p>
          <a:p>
            <a:pPr marL="270005" indent="-27000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1323" dirty="0">
                <a:solidFill>
                  <a:schemeClr val="accent1">
                    <a:lumMod val="50000"/>
                  </a:schemeClr>
                </a:solidFill>
              </a:rPr>
              <a:t>két útvonalon, </a:t>
            </a:r>
          </a:p>
          <a:p>
            <a:pPr marL="270005" indent="-27000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1323" dirty="0">
                <a:solidFill>
                  <a:schemeClr val="accent1">
                    <a:lumMod val="50000"/>
                  </a:schemeClr>
                </a:solidFill>
              </a:rPr>
              <a:t>heti két nap induló járattal,</a:t>
            </a:r>
          </a:p>
          <a:p>
            <a:pPr marL="270005" indent="-270005">
              <a:buFont typeface="Arial" panose="020B0604020202020204" pitchFamily="34" charset="0"/>
              <a:buChar char="•"/>
            </a:pPr>
            <a:r>
              <a:rPr lang="hu-HU" sz="1323" dirty="0">
                <a:solidFill>
                  <a:schemeClr val="accent1">
                    <a:lumMod val="50000"/>
                  </a:schemeClr>
                </a:solidFill>
              </a:rPr>
              <a:t>összesen eddig 18 gyermek, 12 kísérő részvételével.</a:t>
            </a: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29866257-FAED-4E18-BEB1-347E3B3E20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272" y="199337"/>
            <a:ext cx="3819488" cy="2864616"/>
          </a:xfrm>
          <a:prstGeom prst="rect">
            <a:avLst/>
          </a:prstGeom>
        </p:spPr>
      </p:pic>
      <p:pic>
        <p:nvPicPr>
          <p:cNvPr id="6" name="Kép 5">
            <a:extLst>
              <a:ext uri="{FF2B5EF4-FFF2-40B4-BE49-F238E27FC236}">
                <a16:creationId xmlns:a16="http://schemas.microsoft.com/office/drawing/2014/main" id="{7F1674F4-0276-41CE-9BC2-5C471F7C58A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275" b="11421"/>
          <a:stretch/>
        </p:blipFill>
        <p:spPr>
          <a:xfrm rot="21326702">
            <a:off x="314136" y="2564580"/>
            <a:ext cx="1936214" cy="2952334"/>
          </a:xfrm>
          <a:prstGeom prst="rect">
            <a:avLst/>
          </a:prstGeom>
        </p:spPr>
      </p:pic>
      <p:pic>
        <p:nvPicPr>
          <p:cNvPr id="8" name="Kép 7">
            <a:extLst>
              <a:ext uri="{FF2B5EF4-FFF2-40B4-BE49-F238E27FC236}">
                <a16:creationId xmlns:a16="http://schemas.microsoft.com/office/drawing/2014/main" id="{681D61B4-1C8F-441E-BCE4-395145B8821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74153">
            <a:off x="2357293" y="3877189"/>
            <a:ext cx="1396105" cy="1867937"/>
          </a:xfrm>
          <a:prstGeom prst="rect">
            <a:avLst/>
          </a:prstGeom>
        </p:spPr>
      </p:pic>
      <p:pic>
        <p:nvPicPr>
          <p:cNvPr id="16" name="Kép 15">
            <a:extLst>
              <a:ext uri="{FF2B5EF4-FFF2-40B4-BE49-F238E27FC236}">
                <a16:creationId xmlns:a16="http://schemas.microsoft.com/office/drawing/2014/main" id="{2D961C3C-D54C-4F16-8D1C-1BF428970C8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71636">
            <a:off x="2244548" y="2369258"/>
            <a:ext cx="2322211" cy="1741659"/>
          </a:xfrm>
          <a:prstGeom prst="rect">
            <a:avLst/>
          </a:prstGeom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id="{F31B8549-3529-4039-BF91-93D9382B41A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9801" y="154379"/>
            <a:ext cx="1477266" cy="1477266"/>
          </a:xfrm>
          <a:prstGeom prst="rect">
            <a:avLst/>
          </a:prstGeom>
        </p:spPr>
      </p:pic>
      <p:sp>
        <p:nvSpPr>
          <p:cNvPr id="13" name="Téglalap 12">
            <a:extLst>
              <a:ext uri="{FF2B5EF4-FFF2-40B4-BE49-F238E27FC236}">
                <a16:creationId xmlns:a16="http://schemas.microsoft.com/office/drawing/2014/main" id="{1FBC34C2-51CA-4C3C-8C49-89615FFE1C88}"/>
              </a:ext>
            </a:extLst>
          </p:cNvPr>
          <p:cNvSpPr/>
          <p:nvPr/>
        </p:nvSpPr>
        <p:spPr>
          <a:xfrm>
            <a:off x="5874319" y="716450"/>
            <a:ext cx="243097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hu-HU" sz="2800" b="1" dirty="0">
                <a:solidFill>
                  <a:srgbClr val="0F8086"/>
                </a:solidFill>
                <a:latin typeface="DK Appelstroop" pitchFamily="50" charset="-18"/>
              </a:rPr>
              <a:t>PEDIBUSZ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2D98A7BA-7F1C-40ED-B7B8-D8511ABBC024}"/>
              </a:ext>
            </a:extLst>
          </p:cNvPr>
          <p:cNvSpPr txBox="1">
            <a:spLocks/>
          </p:cNvSpPr>
          <p:nvPr/>
        </p:nvSpPr>
        <p:spPr>
          <a:xfrm>
            <a:off x="402095" y="5992460"/>
            <a:ext cx="3590893" cy="374527"/>
          </a:xfrm>
          <a:prstGeom prst="rect">
            <a:avLst/>
          </a:prstGeom>
          <a:noFill/>
          <a:ln>
            <a:noFill/>
          </a:ln>
        </p:spPr>
        <p:txBody>
          <a:bodyPr wrap="square" lIns="69129" tIns="34565" rIns="69129" bIns="34565" anchor="ctr" anchorCtr="0">
            <a:noAutofit/>
          </a:bodyPr>
          <a:lstStyle>
            <a:lvl1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44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Arial Unicode MS" pitchFamily="2"/>
                <a:cs typeface="Mangal" pitchFamily="2"/>
              </a:defRPr>
            </a:lvl1pPr>
          </a:lstStyle>
          <a:p>
            <a:pPr algn="r"/>
            <a:r>
              <a:rPr lang="hu-HU" sz="2117" b="1" cap="small" dirty="0">
                <a:solidFill>
                  <a:srgbClr val="0F8086"/>
                </a:solidFill>
                <a:latin typeface="DIN Next LT Pro Medium" panose="020B0603020203050203" pitchFamily="34" charset="-18"/>
                <a:ea typeface="Adobe Heiti Std R" panose="020B0400000000000000" pitchFamily="34" charset="-128"/>
              </a:rPr>
              <a:t>Fenntartható Iskolába járás</a:t>
            </a:r>
          </a:p>
        </p:txBody>
      </p:sp>
    </p:spTree>
    <p:extLst>
      <p:ext uri="{BB962C8B-B14F-4D97-AF65-F5344CB8AC3E}">
        <p14:creationId xmlns:p14="http://schemas.microsoft.com/office/powerpoint/2010/main" val="20270022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:a16="http://schemas.microsoft.com/office/drawing/2014/main" id="{85FFABB4-9C57-40D0-97F5-D316CCB97B9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147" y="0"/>
            <a:ext cx="4245960" cy="6004560"/>
          </a:xfrm>
          <a:prstGeom prst="rect">
            <a:avLst/>
          </a:prstGeom>
        </p:spPr>
      </p:pic>
      <p:sp>
        <p:nvSpPr>
          <p:cNvPr id="12" name="TextBox 19"/>
          <p:cNvSpPr txBox="1"/>
          <p:nvPr/>
        </p:nvSpPr>
        <p:spPr>
          <a:xfrm>
            <a:off x="2245364" y="3991767"/>
            <a:ext cx="1701174" cy="257679"/>
          </a:xfrm>
          <a:prstGeom prst="rect">
            <a:avLst/>
          </a:prstGeom>
          <a:noFill/>
          <a:ln>
            <a:noFill/>
          </a:ln>
        </p:spPr>
        <p:txBody>
          <a:bodyPr vert="horz" wrap="square" lIns="86402" tIns="43201" rIns="86402" bIns="43201" anchor="t" anchorCtr="0" compatLnSpc="0">
            <a:spAutoFit/>
          </a:bodyPr>
          <a:lstStyle/>
          <a:p>
            <a:pPr algn="ctr"/>
            <a:r>
              <a:rPr lang="hu-HU" sz="1134" dirty="0">
                <a:solidFill>
                  <a:srgbClr val="FFFFFF"/>
                </a:solidFill>
                <a:latin typeface="Cambria" pitchFamily="18"/>
                <a:ea typeface="Arial Unicode MS" pitchFamily="2"/>
                <a:cs typeface="Mangal" pitchFamily="2"/>
              </a:rPr>
              <a:t>Kastély Felső parkja</a:t>
            </a:r>
          </a:p>
        </p:txBody>
      </p:sp>
      <p:sp>
        <p:nvSpPr>
          <p:cNvPr id="21" name="Szövegdoboz 20"/>
          <p:cNvSpPr txBox="1"/>
          <p:nvPr/>
        </p:nvSpPr>
        <p:spPr>
          <a:xfrm>
            <a:off x="6837954" y="4619463"/>
            <a:ext cx="1258617" cy="256305"/>
          </a:xfrm>
          <a:prstGeom prst="rect">
            <a:avLst/>
          </a:prstGeom>
          <a:noFill/>
          <a:ln>
            <a:noFill/>
          </a:ln>
        </p:spPr>
        <p:txBody>
          <a:bodyPr vert="horz" wrap="square" lIns="85042" tIns="42521" rIns="85042" bIns="42521" anchorCtr="0" compatLnSpc="0">
            <a:spAutoFit/>
          </a:bodyPr>
          <a:lstStyle/>
          <a:p>
            <a:pPr hangingPunct="0"/>
            <a:r>
              <a:rPr lang="hu-HU" sz="1134" spc="94" dirty="0">
                <a:solidFill>
                  <a:srgbClr val="FFFFFF"/>
                </a:solidFill>
                <a:latin typeface="Cambria" pitchFamily="18"/>
                <a:ea typeface="Arial Unicode MS" pitchFamily="2"/>
                <a:cs typeface="Mangal" pitchFamily="2"/>
              </a:rPr>
              <a:t>Királyi váró</a:t>
            </a:r>
          </a:p>
        </p:txBody>
      </p:sp>
      <p:sp>
        <p:nvSpPr>
          <p:cNvPr id="30" name="Szövegdoboz 29"/>
          <p:cNvSpPr txBox="1"/>
          <p:nvPr/>
        </p:nvSpPr>
        <p:spPr>
          <a:xfrm>
            <a:off x="3210605" y="1983852"/>
            <a:ext cx="1564767" cy="426863"/>
          </a:xfrm>
          <a:prstGeom prst="rect">
            <a:avLst/>
          </a:prstGeom>
          <a:noFill/>
          <a:ln>
            <a:noFill/>
          </a:ln>
        </p:spPr>
        <p:txBody>
          <a:bodyPr vert="horz" wrap="square" lIns="85042" tIns="42521" rIns="85042" bIns="42521" anchorCtr="0" compatLnSpc="0">
            <a:spAutoFit/>
          </a:bodyPr>
          <a:lstStyle/>
          <a:p>
            <a:pPr hangingPunct="0"/>
            <a:r>
              <a:rPr lang="hu-HU" sz="1134" spc="94" dirty="0">
                <a:solidFill>
                  <a:srgbClr val="FFFFFF"/>
                </a:solidFill>
                <a:latin typeface="Cambria" pitchFamily="18"/>
                <a:ea typeface="Arial Unicode MS" pitchFamily="2"/>
                <a:cs typeface="Mangal" pitchFamily="2"/>
              </a:rPr>
              <a:t>Várkapitányi lak</a:t>
            </a:r>
          </a:p>
          <a:p>
            <a:pPr hangingPunct="0"/>
            <a:endParaRPr lang="hu-HU" sz="1134" spc="94" dirty="0">
              <a:solidFill>
                <a:srgbClr val="FFFFFF"/>
              </a:solidFill>
              <a:latin typeface="Cambria" pitchFamily="18"/>
              <a:ea typeface="Arial Unicode MS" pitchFamily="2"/>
              <a:cs typeface="Mangal" pitchFamily="2"/>
            </a:endParaRPr>
          </a:p>
        </p:txBody>
      </p:sp>
      <p:sp>
        <p:nvSpPr>
          <p:cNvPr id="11" name="Szövegdoboz 10">
            <a:extLst>
              <a:ext uri="{FF2B5EF4-FFF2-40B4-BE49-F238E27FC236}">
                <a16:creationId xmlns:a16="http://schemas.microsoft.com/office/drawing/2014/main" id="{04287A7A-21D7-47A6-9695-8747630CD766}"/>
              </a:ext>
            </a:extLst>
          </p:cNvPr>
          <p:cNvSpPr txBox="1"/>
          <p:nvPr/>
        </p:nvSpPr>
        <p:spPr>
          <a:xfrm>
            <a:off x="4765212" y="1362920"/>
            <a:ext cx="3875551" cy="38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hu-HU" sz="1400" b="1" dirty="0">
                <a:solidFill>
                  <a:schemeClr val="accent1">
                    <a:lumMod val="50000"/>
                  </a:schemeClr>
                </a:solidFill>
              </a:rPr>
              <a:t>Jelenlegi 2022-es járatok a Hajós Alfréd Iskolába</a:t>
            </a:r>
          </a:p>
        </p:txBody>
      </p:sp>
      <p:pic>
        <p:nvPicPr>
          <p:cNvPr id="7" name="Kép 6">
            <a:extLst>
              <a:ext uri="{FF2B5EF4-FFF2-40B4-BE49-F238E27FC236}">
                <a16:creationId xmlns:a16="http://schemas.microsoft.com/office/drawing/2014/main" id="{5C42C4E3-5187-4634-BF59-A6A4A0B5CA6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649" b="17729"/>
          <a:stretch/>
        </p:blipFill>
        <p:spPr>
          <a:xfrm>
            <a:off x="4835468" y="1789163"/>
            <a:ext cx="3524148" cy="1522997"/>
          </a:xfrm>
          <a:prstGeom prst="rect">
            <a:avLst/>
          </a:prstGeom>
        </p:spPr>
      </p:pic>
      <p:pic>
        <p:nvPicPr>
          <p:cNvPr id="15" name="Kép 14">
            <a:extLst>
              <a:ext uri="{FF2B5EF4-FFF2-40B4-BE49-F238E27FC236}">
                <a16:creationId xmlns:a16="http://schemas.microsoft.com/office/drawing/2014/main" id="{416014AA-EB89-404B-93D6-5B552F41E13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447" b="6532"/>
          <a:stretch/>
        </p:blipFill>
        <p:spPr>
          <a:xfrm>
            <a:off x="5285839" y="4849461"/>
            <a:ext cx="3073777" cy="1406733"/>
          </a:xfrm>
          <a:prstGeom prst="rect">
            <a:avLst/>
          </a:prstGeom>
        </p:spPr>
      </p:pic>
      <p:pic>
        <p:nvPicPr>
          <p:cNvPr id="5" name="Kép 4">
            <a:extLst>
              <a:ext uri="{FF2B5EF4-FFF2-40B4-BE49-F238E27FC236}">
                <a16:creationId xmlns:a16="http://schemas.microsoft.com/office/drawing/2014/main" id="{C6F33266-AB8D-4489-A3D1-A9053E97687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353"/>
          <a:stretch/>
        </p:blipFill>
        <p:spPr>
          <a:xfrm>
            <a:off x="4835468" y="3452933"/>
            <a:ext cx="2378214" cy="1260108"/>
          </a:xfrm>
          <a:prstGeom prst="rect">
            <a:avLst/>
          </a:prstGeom>
        </p:spPr>
      </p:pic>
      <p:sp>
        <p:nvSpPr>
          <p:cNvPr id="13" name="Téglalap 12">
            <a:extLst>
              <a:ext uri="{FF2B5EF4-FFF2-40B4-BE49-F238E27FC236}">
                <a16:creationId xmlns:a16="http://schemas.microsoft.com/office/drawing/2014/main" id="{5AC6F3E2-797D-49AA-ACB7-13B412AF7338}"/>
              </a:ext>
            </a:extLst>
          </p:cNvPr>
          <p:cNvSpPr/>
          <p:nvPr/>
        </p:nvSpPr>
        <p:spPr>
          <a:xfrm>
            <a:off x="5874319" y="716450"/>
            <a:ext cx="243097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hu-HU" sz="2800" b="1" dirty="0">
                <a:solidFill>
                  <a:srgbClr val="0F8086"/>
                </a:solidFill>
                <a:latin typeface="DK Appelstroop" pitchFamily="50" charset="-18"/>
              </a:rPr>
              <a:t>PEDIBUSZ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831C15D3-2362-47B8-B8EA-D09E6CA36284}"/>
              </a:ext>
            </a:extLst>
          </p:cNvPr>
          <p:cNvSpPr txBox="1">
            <a:spLocks/>
          </p:cNvSpPr>
          <p:nvPr/>
        </p:nvSpPr>
        <p:spPr>
          <a:xfrm>
            <a:off x="402095" y="5992460"/>
            <a:ext cx="3590893" cy="374527"/>
          </a:xfrm>
          <a:prstGeom prst="rect">
            <a:avLst/>
          </a:prstGeom>
          <a:noFill/>
          <a:ln>
            <a:noFill/>
          </a:ln>
        </p:spPr>
        <p:txBody>
          <a:bodyPr wrap="square" lIns="69129" tIns="34565" rIns="69129" bIns="34565" anchor="ctr" anchorCtr="0">
            <a:noAutofit/>
          </a:bodyPr>
          <a:lstStyle>
            <a:lvl1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44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Arial Unicode MS" pitchFamily="2"/>
                <a:cs typeface="Mangal" pitchFamily="2"/>
              </a:defRPr>
            </a:lvl1pPr>
          </a:lstStyle>
          <a:p>
            <a:pPr algn="r"/>
            <a:r>
              <a:rPr lang="hu-HU" sz="2117" b="1" cap="small" dirty="0">
                <a:solidFill>
                  <a:srgbClr val="0F8086"/>
                </a:solidFill>
                <a:latin typeface="DIN Next LT Pro Medium" panose="020B0603020203050203" pitchFamily="34" charset="-18"/>
                <a:ea typeface="Adobe Heiti Std R" panose="020B0400000000000000" pitchFamily="34" charset="-128"/>
              </a:rPr>
              <a:t>Fenntartható Iskolába járás</a:t>
            </a:r>
          </a:p>
        </p:txBody>
      </p:sp>
    </p:spTree>
    <p:extLst>
      <p:ext uri="{BB962C8B-B14F-4D97-AF65-F5344CB8AC3E}">
        <p14:creationId xmlns:p14="http://schemas.microsoft.com/office/powerpoint/2010/main" val="29476687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>
            <a:extLst>
              <a:ext uri="{FF2B5EF4-FFF2-40B4-BE49-F238E27FC236}">
                <a16:creationId xmlns:a16="http://schemas.microsoft.com/office/drawing/2014/main" id="{E840570E-223E-4C58-98B1-4BD97E4EF1C7}"/>
              </a:ext>
            </a:extLst>
          </p:cNvPr>
          <p:cNvSpPr/>
          <p:nvPr/>
        </p:nvSpPr>
        <p:spPr>
          <a:xfrm>
            <a:off x="5874319" y="716450"/>
            <a:ext cx="243097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hu-HU" sz="2800" b="1" dirty="0">
                <a:solidFill>
                  <a:srgbClr val="0F8086"/>
                </a:solidFill>
                <a:latin typeface="DK Appelstroop" pitchFamily="50" charset="-18"/>
              </a:rPr>
              <a:t>PEDIBUSZ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64F26BE3-24B4-4CDA-AD8E-339C978ADAF0}"/>
              </a:ext>
            </a:extLst>
          </p:cNvPr>
          <p:cNvSpPr txBox="1">
            <a:spLocks/>
          </p:cNvSpPr>
          <p:nvPr/>
        </p:nvSpPr>
        <p:spPr>
          <a:xfrm>
            <a:off x="402095" y="5992460"/>
            <a:ext cx="3590893" cy="374527"/>
          </a:xfrm>
          <a:prstGeom prst="rect">
            <a:avLst/>
          </a:prstGeom>
          <a:noFill/>
          <a:ln>
            <a:noFill/>
          </a:ln>
        </p:spPr>
        <p:txBody>
          <a:bodyPr wrap="square" lIns="69129" tIns="34565" rIns="69129" bIns="34565" anchor="ctr" anchorCtr="0">
            <a:noAutofit/>
          </a:bodyPr>
          <a:lstStyle>
            <a:lvl1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44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Arial Unicode MS" pitchFamily="2"/>
                <a:cs typeface="Mangal" pitchFamily="2"/>
              </a:defRPr>
            </a:lvl1pPr>
          </a:lstStyle>
          <a:p>
            <a:pPr algn="r"/>
            <a:r>
              <a:rPr lang="hu-HU" sz="2117" b="1" cap="small" dirty="0">
                <a:solidFill>
                  <a:srgbClr val="0F8086"/>
                </a:solidFill>
                <a:latin typeface="DIN Next LT Pro Medium" panose="020B0603020203050203" pitchFamily="34" charset="-18"/>
                <a:ea typeface="Adobe Heiti Std R" panose="020B0400000000000000" pitchFamily="34" charset="-128"/>
              </a:rPr>
              <a:t>Fenntartható Iskolába járás</a:t>
            </a:r>
          </a:p>
        </p:txBody>
      </p:sp>
      <p:pic>
        <p:nvPicPr>
          <p:cNvPr id="8" name="Kép 7">
            <a:extLst>
              <a:ext uri="{FF2B5EF4-FFF2-40B4-BE49-F238E27FC236}">
                <a16:creationId xmlns:a16="http://schemas.microsoft.com/office/drawing/2014/main" id="{140FB557-D6F6-4A73-B7A3-4280E90B16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603" y="353198"/>
            <a:ext cx="4131017" cy="2870561"/>
          </a:xfrm>
          <a:prstGeom prst="rect">
            <a:avLst/>
          </a:prstGeom>
        </p:spPr>
      </p:pic>
      <p:pic>
        <p:nvPicPr>
          <p:cNvPr id="10" name="Kép 9">
            <a:extLst>
              <a:ext uri="{FF2B5EF4-FFF2-40B4-BE49-F238E27FC236}">
                <a16:creationId xmlns:a16="http://schemas.microsoft.com/office/drawing/2014/main" id="{9703DB31-70F2-441A-8333-C7846BA5BC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9636" y="2115717"/>
            <a:ext cx="5010150" cy="3762375"/>
          </a:xfrm>
          <a:prstGeom prst="rect">
            <a:avLst/>
          </a:prstGeom>
        </p:spPr>
      </p:pic>
      <p:sp>
        <p:nvSpPr>
          <p:cNvPr id="12" name="Szövegdoboz 11">
            <a:extLst>
              <a:ext uri="{FF2B5EF4-FFF2-40B4-BE49-F238E27FC236}">
                <a16:creationId xmlns:a16="http://schemas.microsoft.com/office/drawing/2014/main" id="{9D7D6B38-0D74-4703-97DA-6B8CFEAE2DCB}"/>
              </a:ext>
            </a:extLst>
          </p:cNvPr>
          <p:cNvSpPr txBox="1"/>
          <p:nvPr/>
        </p:nvSpPr>
        <p:spPr>
          <a:xfrm>
            <a:off x="312289" y="3534619"/>
            <a:ext cx="2504390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hu-HU" sz="1400" b="0" i="0" dirty="0">
                <a:solidFill>
                  <a:schemeClr val="accent1">
                    <a:lumMod val="50000"/>
                  </a:schemeClr>
                </a:solidFill>
                <a:effectLst/>
              </a:rPr>
              <a:t>A 2021-novemberében indított gödöllői </a:t>
            </a:r>
            <a:r>
              <a:rPr lang="hu-HU" sz="1400" b="0" i="0" dirty="0" err="1">
                <a:solidFill>
                  <a:schemeClr val="accent1">
                    <a:lumMod val="50000"/>
                  </a:schemeClr>
                </a:solidFill>
                <a:effectLst/>
              </a:rPr>
              <a:t>Pedibusz</a:t>
            </a:r>
            <a:r>
              <a:rPr lang="hu-HU" sz="1400" b="0" i="0" dirty="0">
                <a:solidFill>
                  <a:schemeClr val="accent1">
                    <a:lumMod val="50000"/>
                  </a:schemeClr>
                </a:solidFill>
                <a:effectLst/>
              </a:rPr>
              <a:t>-próbajáratok önkéntes </a:t>
            </a:r>
            <a:r>
              <a:rPr lang="hu-HU" sz="1400" b="0" i="0" dirty="0">
                <a:solidFill>
                  <a:schemeClr val="accent1">
                    <a:lumMod val="50000"/>
                  </a:schemeClr>
                </a:solidFill>
                <a:effectLst/>
                <a:latin typeface="DIN Next LT Pro" panose="020B0503020203050203" pitchFamily="34" charset="-18"/>
              </a:rPr>
              <a:t>kísérői</a:t>
            </a:r>
            <a:r>
              <a:rPr lang="hu-HU" sz="1400" b="0" i="0" dirty="0">
                <a:solidFill>
                  <a:schemeClr val="accent1">
                    <a:lumMod val="50000"/>
                  </a:schemeClr>
                </a:solidFill>
                <a:effectLst/>
              </a:rPr>
              <a:t> feladatait a </a:t>
            </a:r>
          </a:p>
          <a:p>
            <a:endParaRPr lang="hu-HU" sz="1400" dirty="0">
              <a:solidFill>
                <a:schemeClr val="accent1">
                  <a:lumMod val="50000"/>
                </a:schemeClr>
              </a:solidFill>
            </a:endParaRPr>
          </a:p>
          <a:p>
            <a:pPr algn="r"/>
            <a:r>
              <a:rPr lang="hu-HU" sz="1400" b="1" i="0" dirty="0">
                <a:solidFill>
                  <a:srgbClr val="0F8086"/>
                </a:solidFill>
                <a:effectLst/>
              </a:rPr>
              <a:t>Gödöllő Városi Nyugdíjasok Egyesülete </a:t>
            </a:r>
          </a:p>
          <a:p>
            <a:pPr algn="r"/>
            <a:r>
              <a:rPr lang="hu-HU" sz="1400" b="1" i="0" dirty="0">
                <a:solidFill>
                  <a:srgbClr val="0F8086"/>
                </a:solidFill>
                <a:effectLst/>
              </a:rPr>
              <a:t>Általános Nyugdíjas Klubja</a:t>
            </a:r>
          </a:p>
          <a:p>
            <a:endParaRPr lang="hu-HU" sz="1400" b="1" dirty="0">
              <a:solidFill>
                <a:srgbClr val="0F8086"/>
              </a:solidFill>
            </a:endParaRPr>
          </a:p>
          <a:p>
            <a:pPr algn="r"/>
            <a:r>
              <a:rPr lang="hu-HU" sz="1400" b="0" i="0" dirty="0">
                <a:solidFill>
                  <a:schemeClr val="accent1">
                    <a:lumMod val="50000"/>
                  </a:schemeClr>
                </a:solidFill>
                <a:effectLst/>
              </a:rPr>
              <a:t>vállalta fel, Kovács Ferencné Marika vezetésével.</a:t>
            </a:r>
            <a:endParaRPr lang="hu-HU" sz="14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84297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9"/>
          <p:cNvSpPr txBox="1"/>
          <p:nvPr/>
        </p:nvSpPr>
        <p:spPr>
          <a:xfrm>
            <a:off x="2245364" y="3991767"/>
            <a:ext cx="1701174" cy="257679"/>
          </a:xfrm>
          <a:prstGeom prst="rect">
            <a:avLst/>
          </a:prstGeom>
          <a:noFill/>
          <a:ln>
            <a:noFill/>
          </a:ln>
        </p:spPr>
        <p:txBody>
          <a:bodyPr vert="horz" wrap="square" lIns="86402" tIns="43201" rIns="86402" bIns="43201" anchor="t" anchorCtr="0" compatLnSpc="0">
            <a:spAutoFit/>
          </a:bodyPr>
          <a:lstStyle/>
          <a:p>
            <a:pPr algn="ctr"/>
            <a:r>
              <a:rPr lang="hu-HU" sz="1134" dirty="0">
                <a:solidFill>
                  <a:srgbClr val="FFFFFF"/>
                </a:solidFill>
                <a:latin typeface="Cambria" pitchFamily="18"/>
                <a:ea typeface="Arial Unicode MS" pitchFamily="2"/>
                <a:cs typeface="Mangal" pitchFamily="2"/>
              </a:rPr>
              <a:t>Kastély Felső parkja</a:t>
            </a:r>
          </a:p>
        </p:txBody>
      </p:sp>
      <p:sp>
        <p:nvSpPr>
          <p:cNvPr id="30" name="Szövegdoboz 29"/>
          <p:cNvSpPr txBox="1"/>
          <p:nvPr/>
        </p:nvSpPr>
        <p:spPr>
          <a:xfrm>
            <a:off x="3210605" y="1983852"/>
            <a:ext cx="1564767" cy="426863"/>
          </a:xfrm>
          <a:prstGeom prst="rect">
            <a:avLst/>
          </a:prstGeom>
          <a:noFill/>
          <a:ln>
            <a:noFill/>
          </a:ln>
        </p:spPr>
        <p:txBody>
          <a:bodyPr vert="horz" wrap="square" lIns="85042" tIns="42521" rIns="85042" bIns="42521" anchorCtr="0" compatLnSpc="0">
            <a:spAutoFit/>
          </a:bodyPr>
          <a:lstStyle/>
          <a:p>
            <a:pPr hangingPunct="0"/>
            <a:r>
              <a:rPr lang="hu-HU" sz="1134" spc="94" dirty="0">
                <a:solidFill>
                  <a:srgbClr val="FFFFFF"/>
                </a:solidFill>
                <a:latin typeface="Cambria" pitchFamily="18"/>
                <a:ea typeface="Arial Unicode MS" pitchFamily="2"/>
                <a:cs typeface="Mangal" pitchFamily="2"/>
              </a:rPr>
              <a:t>Várkapitányi lak</a:t>
            </a:r>
          </a:p>
          <a:p>
            <a:pPr hangingPunct="0"/>
            <a:endParaRPr lang="hu-HU" sz="1134" spc="94" dirty="0">
              <a:solidFill>
                <a:srgbClr val="FFFFFF"/>
              </a:solidFill>
              <a:latin typeface="Cambria" pitchFamily="18"/>
              <a:ea typeface="Arial Unicode MS" pitchFamily="2"/>
              <a:cs typeface="Mangal" pitchFamily="2"/>
            </a:endParaRPr>
          </a:p>
        </p:txBody>
      </p:sp>
      <p:sp>
        <p:nvSpPr>
          <p:cNvPr id="11" name="Szövegdoboz 10">
            <a:extLst>
              <a:ext uri="{FF2B5EF4-FFF2-40B4-BE49-F238E27FC236}">
                <a16:creationId xmlns:a16="http://schemas.microsoft.com/office/drawing/2014/main" id="{D577E1E4-FFE9-41F1-945E-C5C5E67ED1B4}"/>
              </a:ext>
            </a:extLst>
          </p:cNvPr>
          <p:cNvSpPr txBox="1"/>
          <p:nvPr/>
        </p:nvSpPr>
        <p:spPr>
          <a:xfrm>
            <a:off x="608711" y="4613977"/>
            <a:ext cx="6675653" cy="12374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hu-HU" sz="1701" dirty="0">
                <a:solidFill>
                  <a:schemeClr val="accent1">
                    <a:lumMod val="50000"/>
                  </a:schemeClr>
                </a:solidFill>
                <a:latin typeface="DIN Next LT Pro" panose="020B0503020203050203" pitchFamily="34" charset="-18"/>
              </a:rPr>
              <a:t>A Hajós Alfréd Általános Iskola </a:t>
            </a:r>
            <a:r>
              <a:rPr lang="hu-HU" sz="1701" dirty="0" err="1">
                <a:solidFill>
                  <a:schemeClr val="accent1">
                    <a:lumMod val="50000"/>
                  </a:schemeClr>
                </a:solidFill>
                <a:latin typeface="DIN Next LT Pro" panose="020B0503020203050203" pitchFamily="34" charset="-18"/>
              </a:rPr>
              <a:t>pedibusszal</a:t>
            </a:r>
            <a:r>
              <a:rPr lang="hu-HU" sz="1701" dirty="0">
                <a:solidFill>
                  <a:schemeClr val="accent1">
                    <a:lumMod val="50000"/>
                  </a:schemeClr>
                </a:solidFill>
                <a:latin typeface="DIN Next LT Pro" panose="020B0503020203050203" pitchFamily="34" charset="-18"/>
              </a:rPr>
              <a:t> járó diákjai, szavazás keretében a </a:t>
            </a:r>
            <a:r>
              <a:rPr lang="hu-HU" sz="1701" dirty="0" err="1">
                <a:solidFill>
                  <a:schemeClr val="accent1">
                    <a:lumMod val="50000"/>
                  </a:schemeClr>
                </a:solidFill>
                <a:latin typeface="DIN Next LT Pro" panose="020B0503020203050203" pitchFamily="34" charset="-18"/>
              </a:rPr>
              <a:t>pelinkánt</a:t>
            </a:r>
            <a:r>
              <a:rPr lang="hu-HU" sz="1701" dirty="0">
                <a:solidFill>
                  <a:schemeClr val="accent1">
                    <a:lumMod val="50000"/>
                  </a:schemeClr>
                </a:solidFill>
                <a:latin typeface="DIN Next LT Pro" panose="020B0503020203050203" pitchFamily="34" charset="-18"/>
              </a:rPr>
              <a:t> választották a </a:t>
            </a:r>
            <a:r>
              <a:rPr lang="hu-HU" sz="1701" dirty="0" err="1">
                <a:solidFill>
                  <a:schemeClr val="accent1">
                    <a:lumMod val="50000"/>
                  </a:schemeClr>
                </a:solidFill>
                <a:latin typeface="DIN Next LT Pro" panose="020B0503020203050203" pitchFamily="34" charset="-18"/>
              </a:rPr>
              <a:t>Pedibusz</a:t>
            </a:r>
            <a:r>
              <a:rPr lang="hu-HU" sz="1701" dirty="0">
                <a:solidFill>
                  <a:schemeClr val="accent1">
                    <a:lumMod val="50000"/>
                  </a:schemeClr>
                </a:solidFill>
                <a:latin typeface="DIN Next LT Pro" panose="020B0503020203050203" pitchFamily="34" charset="-18"/>
              </a:rPr>
              <a:t>- Gödöllő egyedi logójának.</a:t>
            </a: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F2C8F94B-9FEE-4723-9E6A-FD24A6B8E1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966" y="1344739"/>
            <a:ext cx="3089944" cy="3165926"/>
          </a:xfrm>
          <a:prstGeom prst="rect">
            <a:avLst/>
          </a:prstGeom>
        </p:spPr>
      </p:pic>
      <p:pic>
        <p:nvPicPr>
          <p:cNvPr id="13" name="Kép 12">
            <a:extLst>
              <a:ext uri="{FF2B5EF4-FFF2-40B4-BE49-F238E27FC236}">
                <a16:creationId xmlns:a16="http://schemas.microsoft.com/office/drawing/2014/main" id="{BB8276A7-C580-4A92-AEA5-73E92A0ED4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60718" y="1506359"/>
            <a:ext cx="1426173" cy="2632129"/>
          </a:xfrm>
          <a:prstGeom prst="rect">
            <a:avLst/>
          </a:prstGeom>
        </p:spPr>
      </p:pic>
      <p:sp>
        <p:nvSpPr>
          <p:cNvPr id="18" name="Szövegdoboz 17">
            <a:extLst>
              <a:ext uri="{FF2B5EF4-FFF2-40B4-BE49-F238E27FC236}">
                <a16:creationId xmlns:a16="http://schemas.microsoft.com/office/drawing/2014/main" id="{0FBE731B-B667-48E8-AA65-5B26FC01D327}"/>
              </a:ext>
            </a:extLst>
          </p:cNvPr>
          <p:cNvSpPr txBox="1"/>
          <p:nvPr/>
        </p:nvSpPr>
        <p:spPr>
          <a:xfrm>
            <a:off x="471029" y="503241"/>
            <a:ext cx="5227906" cy="837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hu-HU" sz="1701" dirty="0">
                <a:solidFill>
                  <a:schemeClr val="accent1">
                    <a:lumMod val="50000"/>
                  </a:schemeClr>
                </a:solidFill>
                <a:latin typeface="DIN Next LT Pro" panose="020B0503020203050203" pitchFamily="34" charset="-18"/>
              </a:rPr>
              <a:t>ELŐZETES LOGÓTERVEK - </a:t>
            </a:r>
            <a:r>
              <a:rPr lang="hu-HU" sz="1701" dirty="0" err="1">
                <a:solidFill>
                  <a:schemeClr val="accent1">
                    <a:lumMod val="50000"/>
                  </a:schemeClr>
                </a:solidFill>
                <a:latin typeface="DIN Next LT Pro" panose="020B0503020203050203" pitchFamily="34" charset="-18"/>
              </a:rPr>
              <a:t>Remsey</a:t>
            </a:r>
            <a:r>
              <a:rPr lang="hu-HU" sz="1512" b="1" i="1" dirty="0">
                <a:solidFill>
                  <a:schemeClr val="accent1">
                    <a:lumMod val="50000"/>
                  </a:schemeClr>
                </a:solidFill>
                <a:latin typeface="DIN Next LT Pro" panose="020B0503020203050203" pitchFamily="34" charset="-18"/>
              </a:rPr>
              <a:t> </a:t>
            </a:r>
            <a:r>
              <a:rPr lang="hu-HU" sz="1701" dirty="0">
                <a:solidFill>
                  <a:schemeClr val="accent1">
                    <a:lumMod val="50000"/>
                  </a:schemeClr>
                </a:solidFill>
                <a:latin typeface="DIN Next LT Pro" panose="020B0503020203050203" pitchFamily="34" charset="-18"/>
              </a:rPr>
              <a:t>Dávid grafikustól </a:t>
            </a:r>
          </a:p>
          <a:p>
            <a:pPr lvl="0">
              <a:lnSpc>
                <a:spcPct val="150000"/>
              </a:lnSpc>
            </a:pPr>
            <a:endParaRPr lang="hu-HU" sz="1701" dirty="0">
              <a:solidFill>
                <a:schemeClr val="accent1">
                  <a:lumMod val="50000"/>
                </a:schemeClr>
              </a:solidFill>
              <a:latin typeface="DIN Next LT Pro" panose="020B0503020203050203" pitchFamily="34" charset="-18"/>
            </a:endParaRPr>
          </a:p>
        </p:txBody>
      </p:sp>
      <p:sp>
        <p:nvSpPr>
          <p:cNvPr id="4" name="Ellipszis 3">
            <a:extLst>
              <a:ext uri="{FF2B5EF4-FFF2-40B4-BE49-F238E27FC236}">
                <a16:creationId xmlns:a16="http://schemas.microsoft.com/office/drawing/2014/main" id="{B0EE5E6B-9B08-4129-9D5C-DDDE75DCD8D7}"/>
              </a:ext>
            </a:extLst>
          </p:cNvPr>
          <p:cNvSpPr/>
          <p:nvPr/>
        </p:nvSpPr>
        <p:spPr>
          <a:xfrm>
            <a:off x="4644290" y="1011965"/>
            <a:ext cx="2436740" cy="366669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701"/>
          </a:p>
        </p:txBody>
      </p:sp>
      <p:sp>
        <p:nvSpPr>
          <p:cNvPr id="15" name="Téglalap 14">
            <a:extLst>
              <a:ext uri="{FF2B5EF4-FFF2-40B4-BE49-F238E27FC236}">
                <a16:creationId xmlns:a16="http://schemas.microsoft.com/office/drawing/2014/main" id="{0F0DDD15-FB5F-422E-AA47-F411901FAEEC}"/>
              </a:ext>
            </a:extLst>
          </p:cNvPr>
          <p:cNvSpPr/>
          <p:nvPr/>
        </p:nvSpPr>
        <p:spPr>
          <a:xfrm>
            <a:off x="5874319" y="716450"/>
            <a:ext cx="243097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hu-HU" sz="2800" b="1" dirty="0">
                <a:solidFill>
                  <a:srgbClr val="0F8086"/>
                </a:solidFill>
                <a:latin typeface="DK Appelstroop" pitchFamily="50" charset="-18"/>
              </a:rPr>
              <a:t>PEDIBUSZ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70675395-5A26-4358-8836-F8E291FAB061}"/>
              </a:ext>
            </a:extLst>
          </p:cNvPr>
          <p:cNvSpPr txBox="1">
            <a:spLocks/>
          </p:cNvSpPr>
          <p:nvPr/>
        </p:nvSpPr>
        <p:spPr>
          <a:xfrm>
            <a:off x="402095" y="5992460"/>
            <a:ext cx="3590893" cy="374527"/>
          </a:xfrm>
          <a:prstGeom prst="rect">
            <a:avLst/>
          </a:prstGeom>
          <a:noFill/>
          <a:ln>
            <a:noFill/>
          </a:ln>
        </p:spPr>
        <p:txBody>
          <a:bodyPr wrap="square" lIns="69129" tIns="34565" rIns="69129" bIns="34565" anchor="ctr" anchorCtr="0">
            <a:noAutofit/>
          </a:bodyPr>
          <a:lstStyle>
            <a:lvl1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44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Arial Unicode MS" pitchFamily="2"/>
                <a:cs typeface="Mangal" pitchFamily="2"/>
              </a:defRPr>
            </a:lvl1pPr>
          </a:lstStyle>
          <a:p>
            <a:pPr algn="r"/>
            <a:r>
              <a:rPr lang="hu-HU" sz="2117" b="1" cap="small" dirty="0">
                <a:solidFill>
                  <a:srgbClr val="0F8086"/>
                </a:solidFill>
                <a:latin typeface="DIN Next LT Pro Medium" panose="020B0603020203050203" pitchFamily="34" charset="-18"/>
                <a:ea typeface="Adobe Heiti Std R" panose="020B0400000000000000" pitchFamily="34" charset="-128"/>
              </a:rPr>
              <a:t>Fenntartható Iskolába járás</a:t>
            </a:r>
          </a:p>
        </p:txBody>
      </p:sp>
    </p:spTree>
    <p:extLst>
      <p:ext uri="{BB962C8B-B14F-4D97-AF65-F5344CB8AC3E}">
        <p14:creationId xmlns:p14="http://schemas.microsoft.com/office/powerpoint/2010/main" val="27322074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zövegdoboz 4"/>
          <p:cNvSpPr txBox="1"/>
          <p:nvPr/>
        </p:nvSpPr>
        <p:spPr>
          <a:xfrm>
            <a:off x="4904957" y="2467394"/>
            <a:ext cx="3284753" cy="3802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hu-HU" sz="1361" dirty="0">
                <a:solidFill>
                  <a:schemeClr val="accent1">
                    <a:lumMod val="50000"/>
                  </a:schemeClr>
                </a:solidFill>
                <a:latin typeface="DIN Next LT Pro" panose="020B0503020203050203" pitchFamily="34" charset="-18"/>
              </a:rPr>
              <a:t>Mi a PEDIBUSZ?</a:t>
            </a:r>
          </a:p>
        </p:txBody>
      </p:sp>
      <p:sp>
        <p:nvSpPr>
          <p:cNvPr id="10" name="Téglalap 9"/>
          <p:cNvSpPr/>
          <p:nvPr/>
        </p:nvSpPr>
        <p:spPr>
          <a:xfrm>
            <a:off x="5565621" y="1224232"/>
            <a:ext cx="243097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hu-HU" sz="2800" b="1" dirty="0">
                <a:solidFill>
                  <a:srgbClr val="0F8086"/>
                </a:solidFill>
                <a:latin typeface="DK Appelstroop" pitchFamily="50" charset="-18"/>
              </a:rPr>
              <a:t>PEDIBUSZ</a:t>
            </a: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47C38D82-5E66-4AD8-B613-888AA1816FA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894" y="1485842"/>
            <a:ext cx="3956520" cy="3956520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7E1195D2-8A6A-4311-9227-E7B535DB07FC}"/>
              </a:ext>
            </a:extLst>
          </p:cNvPr>
          <p:cNvSpPr txBox="1">
            <a:spLocks/>
          </p:cNvSpPr>
          <p:nvPr/>
        </p:nvSpPr>
        <p:spPr>
          <a:xfrm>
            <a:off x="4532414" y="6016717"/>
            <a:ext cx="3590893" cy="374527"/>
          </a:xfrm>
          <a:prstGeom prst="rect">
            <a:avLst/>
          </a:prstGeom>
          <a:noFill/>
          <a:ln>
            <a:noFill/>
          </a:ln>
        </p:spPr>
        <p:txBody>
          <a:bodyPr wrap="square" lIns="69129" tIns="34565" rIns="69129" bIns="34565" anchor="ctr" anchorCtr="0">
            <a:noAutofit/>
          </a:bodyPr>
          <a:lstStyle>
            <a:lvl1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44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Arial Unicode MS" pitchFamily="2"/>
                <a:cs typeface="Mangal" pitchFamily="2"/>
              </a:defRPr>
            </a:lvl1pPr>
          </a:lstStyle>
          <a:p>
            <a:pPr algn="r"/>
            <a:r>
              <a:rPr lang="hu-HU" sz="2117" b="1" cap="small" dirty="0">
                <a:solidFill>
                  <a:srgbClr val="0F8086"/>
                </a:solidFill>
                <a:latin typeface="DIN Next LT Pro Medium" panose="020B0603020203050203" pitchFamily="34" charset="-18"/>
                <a:ea typeface="Adobe Heiti Std R" panose="020B0400000000000000" pitchFamily="34" charset="-128"/>
              </a:rPr>
              <a:t>Fenntartható Iskolába járás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9"/>
          <p:cNvSpPr txBox="1"/>
          <p:nvPr/>
        </p:nvSpPr>
        <p:spPr>
          <a:xfrm>
            <a:off x="2245364" y="3991767"/>
            <a:ext cx="1701174" cy="257679"/>
          </a:xfrm>
          <a:prstGeom prst="rect">
            <a:avLst/>
          </a:prstGeom>
          <a:noFill/>
          <a:ln>
            <a:noFill/>
          </a:ln>
        </p:spPr>
        <p:txBody>
          <a:bodyPr vert="horz" wrap="square" lIns="86402" tIns="43201" rIns="86402" bIns="43201" anchor="t" anchorCtr="0" compatLnSpc="0">
            <a:spAutoFit/>
          </a:bodyPr>
          <a:lstStyle/>
          <a:p>
            <a:pPr algn="ctr"/>
            <a:r>
              <a:rPr lang="hu-HU" sz="1134" dirty="0">
                <a:solidFill>
                  <a:srgbClr val="FFFFFF"/>
                </a:solidFill>
                <a:latin typeface="Cambria" pitchFamily="18"/>
                <a:ea typeface="Arial Unicode MS" pitchFamily="2"/>
                <a:cs typeface="Mangal" pitchFamily="2"/>
              </a:rPr>
              <a:t>Kastély Felső parkja</a:t>
            </a:r>
          </a:p>
        </p:txBody>
      </p:sp>
      <p:sp>
        <p:nvSpPr>
          <p:cNvPr id="21" name="Szövegdoboz 20"/>
          <p:cNvSpPr txBox="1"/>
          <p:nvPr/>
        </p:nvSpPr>
        <p:spPr>
          <a:xfrm>
            <a:off x="6837954" y="4619463"/>
            <a:ext cx="1258617" cy="256305"/>
          </a:xfrm>
          <a:prstGeom prst="rect">
            <a:avLst/>
          </a:prstGeom>
          <a:noFill/>
          <a:ln>
            <a:noFill/>
          </a:ln>
        </p:spPr>
        <p:txBody>
          <a:bodyPr vert="horz" wrap="square" lIns="85042" tIns="42521" rIns="85042" bIns="42521" anchorCtr="0" compatLnSpc="0">
            <a:spAutoFit/>
          </a:bodyPr>
          <a:lstStyle/>
          <a:p>
            <a:pPr hangingPunct="0"/>
            <a:r>
              <a:rPr lang="hu-HU" sz="1134" spc="94" dirty="0">
                <a:solidFill>
                  <a:srgbClr val="FFFFFF"/>
                </a:solidFill>
                <a:latin typeface="Cambria" pitchFamily="18"/>
                <a:ea typeface="Arial Unicode MS" pitchFamily="2"/>
                <a:cs typeface="Mangal" pitchFamily="2"/>
              </a:rPr>
              <a:t>Királyi váró</a:t>
            </a:r>
          </a:p>
        </p:txBody>
      </p:sp>
      <p:sp>
        <p:nvSpPr>
          <p:cNvPr id="30" name="Szövegdoboz 29"/>
          <p:cNvSpPr txBox="1"/>
          <p:nvPr/>
        </p:nvSpPr>
        <p:spPr>
          <a:xfrm>
            <a:off x="3210605" y="1983852"/>
            <a:ext cx="1564767" cy="426863"/>
          </a:xfrm>
          <a:prstGeom prst="rect">
            <a:avLst/>
          </a:prstGeom>
          <a:noFill/>
          <a:ln>
            <a:noFill/>
          </a:ln>
        </p:spPr>
        <p:txBody>
          <a:bodyPr vert="horz" wrap="square" lIns="85042" tIns="42521" rIns="85042" bIns="42521" anchorCtr="0" compatLnSpc="0">
            <a:spAutoFit/>
          </a:bodyPr>
          <a:lstStyle/>
          <a:p>
            <a:pPr hangingPunct="0"/>
            <a:r>
              <a:rPr lang="hu-HU" sz="1134" spc="94" dirty="0">
                <a:solidFill>
                  <a:srgbClr val="FFFFFF"/>
                </a:solidFill>
                <a:latin typeface="Cambria" pitchFamily="18"/>
                <a:ea typeface="Arial Unicode MS" pitchFamily="2"/>
                <a:cs typeface="Mangal" pitchFamily="2"/>
              </a:rPr>
              <a:t>Várkapitányi lak</a:t>
            </a:r>
          </a:p>
          <a:p>
            <a:pPr hangingPunct="0"/>
            <a:endParaRPr lang="hu-HU" sz="1134" spc="94" dirty="0">
              <a:solidFill>
                <a:srgbClr val="FFFFFF"/>
              </a:solidFill>
              <a:latin typeface="Cambria" pitchFamily="18"/>
              <a:ea typeface="Arial Unicode MS" pitchFamily="2"/>
              <a:cs typeface="Mangal" pitchFamily="2"/>
            </a:endParaRPr>
          </a:p>
        </p:txBody>
      </p:sp>
      <p:sp>
        <p:nvSpPr>
          <p:cNvPr id="15" name="Szövegdoboz 14">
            <a:extLst>
              <a:ext uri="{FF2B5EF4-FFF2-40B4-BE49-F238E27FC236}">
                <a16:creationId xmlns:a16="http://schemas.microsoft.com/office/drawing/2014/main" id="{D9B750E7-E453-4319-919E-5CC69E6DC218}"/>
              </a:ext>
            </a:extLst>
          </p:cNvPr>
          <p:cNvSpPr txBox="1"/>
          <p:nvPr/>
        </p:nvSpPr>
        <p:spPr>
          <a:xfrm>
            <a:off x="471028" y="660133"/>
            <a:ext cx="3140660" cy="452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hu-HU" sz="1701" dirty="0">
                <a:solidFill>
                  <a:schemeClr val="accent1">
                    <a:lumMod val="50000"/>
                  </a:schemeClr>
                </a:solidFill>
                <a:latin typeface="DIN Next LT Pro" panose="020B0503020203050203" pitchFamily="34" charset="-18"/>
              </a:rPr>
              <a:t>ELKÉSZÜLT EGYEDI LOGÓ</a:t>
            </a:r>
          </a:p>
        </p:txBody>
      </p:sp>
      <p:sp>
        <p:nvSpPr>
          <p:cNvPr id="16" name="Szövegdoboz 15">
            <a:extLst>
              <a:ext uri="{FF2B5EF4-FFF2-40B4-BE49-F238E27FC236}">
                <a16:creationId xmlns:a16="http://schemas.microsoft.com/office/drawing/2014/main" id="{5325DBAB-28C9-463C-A4F4-17A34B983F74}"/>
              </a:ext>
            </a:extLst>
          </p:cNvPr>
          <p:cNvSpPr txBox="1"/>
          <p:nvPr/>
        </p:nvSpPr>
        <p:spPr>
          <a:xfrm>
            <a:off x="471029" y="907879"/>
            <a:ext cx="3320931" cy="452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hu-HU" sz="1701" dirty="0">
                <a:solidFill>
                  <a:schemeClr val="accent1">
                    <a:lumMod val="50000"/>
                  </a:schemeClr>
                </a:solidFill>
                <a:latin typeface="DIN Next LT Pro" panose="020B0503020203050203" pitchFamily="34" charset="-18"/>
              </a:rPr>
              <a:t>Remsey</a:t>
            </a:r>
            <a:r>
              <a:rPr lang="hu-HU" sz="1512" b="1" i="1" dirty="0">
                <a:solidFill>
                  <a:schemeClr val="accent1">
                    <a:lumMod val="50000"/>
                  </a:schemeClr>
                </a:solidFill>
                <a:latin typeface="DIN Next LT Pro" panose="020B0503020203050203" pitchFamily="34" charset="-18"/>
              </a:rPr>
              <a:t> </a:t>
            </a:r>
            <a:r>
              <a:rPr lang="hu-HU" sz="1701" dirty="0">
                <a:solidFill>
                  <a:schemeClr val="accent1">
                    <a:lumMod val="50000"/>
                  </a:schemeClr>
                </a:solidFill>
                <a:latin typeface="DIN Next LT Pro" panose="020B0503020203050203" pitchFamily="34" charset="-18"/>
              </a:rPr>
              <a:t>Dávid grafikustól</a:t>
            </a: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DF909AE2-4F4D-47BD-8DD3-7ED98609A4B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318" y="1352296"/>
            <a:ext cx="4320125" cy="4320125"/>
          </a:xfrm>
          <a:prstGeom prst="rect">
            <a:avLst/>
          </a:prstGeom>
        </p:spPr>
      </p:pic>
      <p:sp>
        <p:nvSpPr>
          <p:cNvPr id="10" name="Téglalap 9">
            <a:extLst>
              <a:ext uri="{FF2B5EF4-FFF2-40B4-BE49-F238E27FC236}">
                <a16:creationId xmlns:a16="http://schemas.microsoft.com/office/drawing/2014/main" id="{3FEBB225-5E28-41CD-91FC-C5985A3F120C}"/>
              </a:ext>
            </a:extLst>
          </p:cNvPr>
          <p:cNvSpPr/>
          <p:nvPr/>
        </p:nvSpPr>
        <p:spPr>
          <a:xfrm>
            <a:off x="5874319" y="716450"/>
            <a:ext cx="243097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hu-HU" sz="2800" b="1" dirty="0">
                <a:solidFill>
                  <a:srgbClr val="0F8086"/>
                </a:solidFill>
                <a:latin typeface="DK Appelstroop" pitchFamily="50" charset="-18"/>
              </a:rPr>
              <a:t>PEDIBUSZ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50362E06-97F2-4EBC-897B-26C048075022}"/>
              </a:ext>
            </a:extLst>
          </p:cNvPr>
          <p:cNvSpPr txBox="1">
            <a:spLocks/>
          </p:cNvSpPr>
          <p:nvPr/>
        </p:nvSpPr>
        <p:spPr>
          <a:xfrm>
            <a:off x="402095" y="5992460"/>
            <a:ext cx="3590893" cy="374527"/>
          </a:xfrm>
          <a:prstGeom prst="rect">
            <a:avLst/>
          </a:prstGeom>
          <a:noFill/>
          <a:ln>
            <a:noFill/>
          </a:ln>
        </p:spPr>
        <p:txBody>
          <a:bodyPr wrap="square" lIns="69129" tIns="34565" rIns="69129" bIns="34565" anchor="ctr" anchorCtr="0">
            <a:noAutofit/>
          </a:bodyPr>
          <a:lstStyle>
            <a:lvl1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44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Arial Unicode MS" pitchFamily="2"/>
                <a:cs typeface="Mangal" pitchFamily="2"/>
              </a:defRPr>
            </a:lvl1pPr>
          </a:lstStyle>
          <a:p>
            <a:pPr algn="r"/>
            <a:r>
              <a:rPr lang="hu-HU" sz="2117" b="1" cap="small" dirty="0">
                <a:solidFill>
                  <a:srgbClr val="0F8086"/>
                </a:solidFill>
                <a:latin typeface="DIN Next LT Pro Medium" panose="020B0603020203050203" pitchFamily="34" charset="-18"/>
                <a:ea typeface="Adobe Heiti Std R" panose="020B0400000000000000" pitchFamily="34" charset="-128"/>
              </a:rPr>
              <a:t>Fenntartható Iskolába járás</a:t>
            </a:r>
          </a:p>
        </p:txBody>
      </p:sp>
    </p:spTree>
    <p:extLst>
      <p:ext uri="{BB962C8B-B14F-4D97-AF65-F5344CB8AC3E}">
        <p14:creationId xmlns:p14="http://schemas.microsoft.com/office/powerpoint/2010/main" val="39511877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>
            <a:extLst>
              <a:ext uri="{FF2B5EF4-FFF2-40B4-BE49-F238E27FC236}">
                <a16:creationId xmlns:a16="http://schemas.microsoft.com/office/drawing/2014/main" id="{DFE16929-92F8-4480-86C4-83B62F9FB27B}"/>
              </a:ext>
            </a:extLst>
          </p:cNvPr>
          <p:cNvSpPr txBox="1"/>
          <p:nvPr/>
        </p:nvSpPr>
        <p:spPr>
          <a:xfrm>
            <a:off x="5079801" y="2089853"/>
            <a:ext cx="3327702" cy="31564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hu-HU" sz="1400" b="1" dirty="0">
                <a:solidFill>
                  <a:schemeClr val="accent1">
                    <a:lumMod val="50000"/>
                  </a:schemeClr>
                </a:solidFill>
                <a:latin typeface="DIN Next LT Pro Bold" panose="020B0803020203050203" pitchFamily="34" charset="-18"/>
              </a:rPr>
              <a:t>Biztonságot szolgáló intézkedések</a:t>
            </a:r>
          </a:p>
          <a:p>
            <a:pPr lvl="0">
              <a:lnSpc>
                <a:spcPct val="150000"/>
              </a:lnSpc>
            </a:pPr>
            <a:endParaRPr lang="hu-HU" sz="1400" dirty="0">
              <a:solidFill>
                <a:schemeClr val="accent1">
                  <a:lumMod val="50000"/>
                </a:schemeClr>
              </a:solidFill>
              <a:latin typeface="DIN Next LT Pro" panose="020B0503020203050203" pitchFamily="34" charset="-18"/>
            </a:endParaRPr>
          </a:p>
          <a:p>
            <a:pPr marL="270005" indent="-27000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1323" dirty="0">
                <a:solidFill>
                  <a:schemeClr val="accent1">
                    <a:lumMod val="50000"/>
                  </a:schemeClr>
                </a:solidFill>
                <a:latin typeface="DIN Next LT Pro" panose="020B0503020203050203" pitchFamily="34" charset="-18"/>
              </a:rPr>
              <a:t>Házirend megalkotása</a:t>
            </a:r>
          </a:p>
          <a:p>
            <a:pPr marL="270005" indent="-27000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1323" dirty="0">
                <a:solidFill>
                  <a:schemeClr val="accent1">
                    <a:lumMod val="50000"/>
                  </a:schemeClr>
                </a:solidFill>
                <a:latin typeface="DIN Next LT Pro" panose="020B0503020203050203" pitchFamily="34" charset="-18"/>
              </a:rPr>
              <a:t>Adatkezelési megfontolások</a:t>
            </a:r>
          </a:p>
          <a:p>
            <a:pPr marL="270005" indent="-27000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1323" dirty="0">
                <a:solidFill>
                  <a:schemeClr val="accent1">
                    <a:lumMod val="50000"/>
                  </a:schemeClr>
                </a:solidFill>
                <a:latin typeface="DIN Next LT Pro" panose="020B0503020203050203" pitchFamily="34" charset="-18"/>
              </a:rPr>
              <a:t>Nyilatkozatok, felelősségvállalás:</a:t>
            </a:r>
          </a:p>
          <a:p>
            <a:pPr marL="727205" lvl="1" indent="-27000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1323" dirty="0">
                <a:solidFill>
                  <a:schemeClr val="accent1">
                    <a:lumMod val="50000"/>
                  </a:schemeClr>
                </a:solidFill>
                <a:latin typeface="DIN Next LT Pro" panose="020B0503020203050203" pitchFamily="34" charset="-18"/>
              </a:rPr>
              <a:t>Önkéntes kísérőnek való jelentkezés, nyilatkozat</a:t>
            </a:r>
          </a:p>
          <a:p>
            <a:pPr marL="727205" lvl="1" indent="-27000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1323" dirty="0">
                <a:solidFill>
                  <a:schemeClr val="accent1">
                    <a:lumMod val="50000"/>
                  </a:schemeClr>
                </a:solidFill>
                <a:latin typeface="DIN Next LT Pro" panose="020B0503020203050203" pitchFamily="34" charset="-18"/>
              </a:rPr>
              <a:t>Jelentkezés </a:t>
            </a:r>
            <a:r>
              <a:rPr lang="hu-HU" sz="1323" dirty="0" err="1">
                <a:solidFill>
                  <a:schemeClr val="accent1">
                    <a:lumMod val="50000"/>
                  </a:schemeClr>
                </a:solidFill>
                <a:latin typeface="DIN Next LT Pro" panose="020B0503020203050203" pitchFamily="34" charset="-18"/>
              </a:rPr>
              <a:t>Pedibusz</a:t>
            </a:r>
            <a:r>
              <a:rPr lang="hu-HU" sz="1323" dirty="0">
                <a:solidFill>
                  <a:schemeClr val="accent1">
                    <a:lumMod val="50000"/>
                  </a:schemeClr>
                </a:solidFill>
                <a:latin typeface="DIN Next LT Pro" panose="020B0503020203050203" pitchFamily="34" charset="-18"/>
              </a:rPr>
              <a:t>- szolgáltatásra (szülői hozzájárulás szükségessége)</a:t>
            </a:r>
          </a:p>
        </p:txBody>
      </p:sp>
      <p:pic>
        <p:nvPicPr>
          <p:cNvPr id="3" name="Kép 2">
            <a:extLst>
              <a:ext uri="{FF2B5EF4-FFF2-40B4-BE49-F238E27FC236}">
                <a16:creationId xmlns:a16="http://schemas.microsoft.com/office/drawing/2014/main" id="{C70986EA-CF5E-4D08-8D55-8B75780314A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095" y="1352296"/>
            <a:ext cx="4320125" cy="4320125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2833DD7D-5259-4EED-82AA-010F8601ED89}"/>
              </a:ext>
            </a:extLst>
          </p:cNvPr>
          <p:cNvSpPr txBox="1">
            <a:spLocks/>
          </p:cNvSpPr>
          <p:nvPr/>
        </p:nvSpPr>
        <p:spPr>
          <a:xfrm>
            <a:off x="402095" y="5992460"/>
            <a:ext cx="3590893" cy="374527"/>
          </a:xfrm>
          <a:prstGeom prst="rect">
            <a:avLst/>
          </a:prstGeom>
          <a:noFill/>
          <a:ln>
            <a:noFill/>
          </a:ln>
        </p:spPr>
        <p:txBody>
          <a:bodyPr wrap="square" lIns="69129" tIns="34565" rIns="69129" bIns="34565" anchor="ctr" anchorCtr="0">
            <a:noAutofit/>
          </a:bodyPr>
          <a:lstStyle>
            <a:lvl1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44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Arial Unicode MS" pitchFamily="2"/>
                <a:cs typeface="Mangal" pitchFamily="2"/>
              </a:defRPr>
            </a:lvl1pPr>
          </a:lstStyle>
          <a:p>
            <a:pPr algn="r"/>
            <a:r>
              <a:rPr lang="hu-HU" sz="2117" b="1" cap="small" dirty="0">
                <a:solidFill>
                  <a:srgbClr val="0F8086"/>
                </a:solidFill>
                <a:latin typeface="DIN Next LT Pro Medium" panose="020B0603020203050203" pitchFamily="34" charset="-18"/>
                <a:ea typeface="Adobe Heiti Std R" panose="020B0400000000000000" pitchFamily="34" charset="-128"/>
              </a:rPr>
              <a:t>Fenntartható Iskolába járás</a:t>
            </a:r>
          </a:p>
        </p:txBody>
      </p:sp>
      <p:sp>
        <p:nvSpPr>
          <p:cNvPr id="5" name="Téglalap 4">
            <a:extLst>
              <a:ext uri="{FF2B5EF4-FFF2-40B4-BE49-F238E27FC236}">
                <a16:creationId xmlns:a16="http://schemas.microsoft.com/office/drawing/2014/main" id="{721F77A4-14FD-48D6-A177-204BC395BF65}"/>
              </a:ext>
            </a:extLst>
          </p:cNvPr>
          <p:cNvSpPr/>
          <p:nvPr/>
        </p:nvSpPr>
        <p:spPr>
          <a:xfrm>
            <a:off x="5874319" y="716450"/>
            <a:ext cx="243097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hu-HU" sz="2800" b="1" dirty="0">
                <a:solidFill>
                  <a:srgbClr val="0F8086"/>
                </a:solidFill>
                <a:latin typeface="DK Appelstroop" pitchFamily="50" charset="-18"/>
              </a:rPr>
              <a:t>PEDIBUSZ</a:t>
            </a:r>
          </a:p>
        </p:txBody>
      </p:sp>
    </p:spTree>
    <p:extLst>
      <p:ext uri="{BB962C8B-B14F-4D97-AF65-F5344CB8AC3E}">
        <p14:creationId xmlns:p14="http://schemas.microsoft.com/office/powerpoint/2010/main" val="33090658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>
            <a:extLst>
              <a:ext uri="{FF2B5EF4-FFF2-40B4-BE49-F238E27FC236}">
                <a16:creationId xmlns:a16="http://schemas.microsoft.com/office/drawing/2014/main" id="{905409CF-389C-4185-89A2-EC4CB2EC781B}"/>
              </a:ext>
            </a:extLst>
          </p:cNvPr>
          <p:cNvSpPr/>
          <p:nvPr/>
        </p:nvSpPr>
        <p:spPr>
          <a:xfrm>
            <a:off x="5874319" y="716450"/>
            <a:ext cx="243097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hu-HU" sz="2800" b="1" dirty="0">
                <a:solidFill>
                  <a:srgbClr val="0F8086"/>
                </a:solidFill>
                <a:latin typeface="DK Appelstroop" pitchFamily="50" charset="-18"/>
              </a:rPr>
              <a:t>PEDIBUSZ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6B6E8DF0-1484-4D81-B8BC-51E2AF37B60C}"/>
              </a:ext>
            </a:extLst>
          </p:cNvPr>
          <p:cNvSpPr txBox="1">
            <a:spLocks/>
          </p:cNvSpPr>
          <p:nvPr/>
        </p:nvSpPr>
        <p:spPr>
          <a:xfrm>
            <a:off x="402095" y="5992460"/>
            <a:ext cx="3590893" cy="374527"/>
          </a:xfrm>
          <a:prstGeom prst="rect">
            <a:avLst/>
          </a:prstGeom>
          <a:noFill/>
          <a:ln>
            <a:noFill/>
          </a:ln>
        </p:spPr>
        <p:txBody>
          <a:bodyPr wrap="square" lIns="69129" tIns="34565" rIns="69129" bIns="34565" anchor="ctr" anchorCtr="0">
            <a:noAutofit/>
          </a:bodyPr>
          <a:lstStyle>
            <a:lvl1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44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Arial Unicode MS" pitchFamily="2"/>
                <a:cs typeface="Mangal" pitchFamily="2"/>
              </a:defRPr>
            </a:lvl1pPr>
          </a:lstStyle>
          <a:p>
            <a:pPr algn="r"/>
            <a:r>
              <a:rPr lang="hu-HU" sz="2117" b="1" cap="small" dirty="0">
                <a:solidFill>
                  <a:srgbClr val="0F8086"/>
                </a:solidFill>
                <a:latin typeface="DIN Next LT Pro Medium" panose="020B0603020203050203" pitchFamily="34" charset="-18"/>
                <a:ea typeface="Adobe Heiti Std R" panose="020B0400000000000000" pitchFamily="34" charset="-128"/>
              </a:rPr>
              <a:t>Fenntartható Iskolába járás</a:t>
            </a:r>
          </a:p>
        </p:txBody>
      </p:sp>
      <p:sp>
        <p:nvSpPr>
          <p:cNvPr id="11" name="Szövegdoboz 10">
            <a:extLst>
              <a:ext uri="{FF2B5EF4-FFF2-40B4-BE49-F238E27FC236}">
                <a16:creationId xmlns:a16="http://schemas.microsoft.com/office/drawing/2014/main" id="{050C5B0C-C497-4EC5-BD2A-458C6270B6FD}"/>
              </a:ext>
            </a:extLst>
          </p:cNvPr>
          <p:cNvSpPr txBox="1"/>
          <p:nvPr/>
        </p:nvSpPr>
        <p:spPr>
          <a:xfrm>
            <a:off x="377601" y="194828"/>
            <a:ext cx="4431164" cy="572695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spcAft>
                <a:spcPts val="1000"/>
              </a:spcAft>
              <a:buSzPts val="1200"/>
            </a:pPr>
            <a:r>
              <a:rPr lang="it-IT" sz="1050" b="1" u="sng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 gyermekekre, önkéntes kísérőkre vonatkozó szabályok:</a:t>
            </a:r>
            <a:endParaRPr lang="hu-HU" sz="12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5725" lvl="0" indent="-85725" algn="just">
              <a:lnSpc>
                <a:spcPct val="115000"/>
              </a:lnSpc>
              <a:spcAft>
                <a:spcPts val="1000"/>
              </a:spcAft>
              <a:tabLst>
                <a:tab pos="457200" algn="l"/>
              </a:tabLst>
            </a:pPr>
            <a:r>
              <a:rPr lang="hu-HU" sz="9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1. </a:t>
            </a:r>
            <a:r>
              <a:rPr lang="it-IT" sz="9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 járatokat legalább két felnőtt kíséri. Az </a:t>
            </a:r>
            <a:r>
              <a:rPr lang="it-IT" sz="1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önkéntes kísérők regisztrálásra kerülnek</a:t>
            </a:r>
            <a:r>
              <a:rPr lang="it-IT" sz="9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és a járatok vezetésére felhatalmazást kapnak. Önszerveződő módon, előre meghatározott időbeosztás szerint kísérik a járatokat, megfelelő helyettesítési rendszerrel felkészülve a váratlan helyzetekre is (pl. betegség, egyéb sürgős elfoglaltság). </a:t>
            </a:r>
            <a:r>
              <a:rPr lang="it-IT" sz="1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Azonosító kártyájukat a ruházatukra</a:t>
            </a:r>
            <a:r>
              <a:rPr lang="it-IT" sz="9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it-IT" sz="9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tűzve viselik. </a:t>
            </a:r>
            <a:endParaRPr lang="hu-HU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5725" lvl="0" indent="-85725" algn="just">
              <a:lnSpc>
                <a:spcPct val="115000"/>
              </a:lnSpc>
              <a:spcAft>
                <a:spcPts val="1000"/>
              </a:spcAft>
              <a:tabLst>
                <a:tab pos="457200" algn="l"/>
              </a:tabLst>
            </a:pPr>
            <a:r>
              <a:rPr lang="hu-HU" sz="9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2. </a:t>
            </a:r>
            <a:r>
              <a:rPr lang="it-IT" sz="9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 kísérők a Pedibus-szolgáltatás keretében kizárólag a </a:t>
            </a:r>
            <a:r>
              <a:rPr lang="it-IT" sz="1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programba beregisztrált gyermekeket</a:t>
            </a:r>
            <a:r>
              <a:rPr lang="it-IT" sz="9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kísérhetik. Csak azok a gyermekek vehetik igénybe a szolgáltatást, akiknek a szülője/törvényes képviselője az erre vonatkozó </a:t>
            </a:r>
            <a:r>
              <a:rPr lang="it-IT" sz="1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jelentkezési lapot </a:t>
            </a:r>
            <a:r>
              <a:rPr lang="it-IT" sz="9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kitöltötte.</a:t>
            </a:r>
            <a:endParaRPr lang="hu-HU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5725" lvl="0" indent="-85725" algn="just">
              <a:lnSpc>
                <a:spcPct val="115000"/>
              </a:lnSpc>
              <a:spcAft>
                <a:spcPts val="1000"/>
              </a:spcAft>
              <a:tabLst>
                <a:tab pos="457200" algn="l"/>
              </a:tabLst>
            </a:pPr>
            <a:r>
              <a:rPr lang="hu-HU" sz="9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3. </a:t>
            </a:r>
            <a:r>
              <a:rPr lang="it-IT" sz="9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 megállóhelyeken, gyülekezési pontokon </a:t>
            </a:r>
            <a:r>
              <a:rPr lang="it-IT" sz="1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pontosan kell megjelenni</a:t>
            </a:r>
            <a:r>
              <a:rPr lang="it-IT" sz="9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 Amennyiben egy gyermek elkésik, és a megadott időpontban nincs a megállóhelyen jelen, a PEDIBUS nem várja be. Ilyen esetekben a szülőknek/törvényes képviselőknek önállóan kell gondoskodni a gyermek iskolába juttatásáról.</a:t>
            </a:r>
            <a:endParaRPr lang="hu-HU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5725" lvl="0" indent="-85725" algn="just">
              <a:lnSpc>
                <a:spcPct val="115000"/>
              </a:lnSpc>
              <a:spcAft>
                <a:spcPts val="1000"/>
              </a:spcAft>
              <a:tabLst>
                <a:tab pos="457200" algn="l"/>
              </a:tabLst>
            </a:pPr>
            <a:r>
              <a:rPr lang="hu-HU" sz="9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4. </a:t>
            </a:r>
            <a:r>
              <a:rPr lang="it-IT" sz="9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 járatok rossz időjárás esetén (pl.esőben, hidegben is) is indulnak, ezért a gyerekek az </a:t>
            </a:r>
            <a:r>
              <a:rPr lang="it-IT" sz="1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időjárásnak megfelelő </a:t>
            </a:r>
            <a:r>
              <a:rPr lang="it-IT" sz="9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ruházatot (esőkabát, vizálló cipő, meleg ruházat) viseljenek.</a:t>
            </a:r>
            <a:endParaRPr lang="hu-HU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0975" lvl="0" indent="-180975" algn="just">
              <a:lnSpc>
                <a:spcPct val="115000"/>
              </a:lnSpc>
              <a:spcAft>
                <a:spcPts val="1000"/>
              </a:spcAft>
              <a:tabLst>
                <a:tab pos="457200" algn="l"/>
              </a:tabLst>
            </a:pPr>
            <a:r>
              <a:rPr lang="hu-HU" sz="9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5. </a:t>
            </a:r>
            <a:r>
              <a:rPr lang="it-IT" sz="9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 gyermekek az úton kötelesek a kísérők utasításait, és az alábbi </a:t>
            </a:r>
            <a:r>
              <a:rPr lang="it-IT" sz="1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magatartási szabályokat </a:t>
            </a:r>
            <a:r>
              <a:rPr lang="it-IT" sz="9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betartva végighaladni:</a:t>
            </a:r>
            <a:endParaRPr lang="hu-HU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66700" algn="just">
              <a:spcAft>
                <a:spcPts val="600"/>
              </a:spcAft>
            </a:pPr>
            <a:r>
              <a:rPr lang="it-IT" sz="9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- szaladni, lökdösődni, másokat a közlekedésben akadályozni, inzultálni nem szabad;</a:t>
            </a:r>
            <a:endParaRPr lang="hu-HU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66700" algn="just">
              <a:spcAft>
                <a:spcPts val="600"/>
              </a:spcAft>
            </a:pPr>
            <a:r>
              <a:rPr lang="it-IT" sz="9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- tartani kell a sort;</a:t>
            </a:r>
            <a:endParaRPr lang="hu-HU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66700" algn="just">
              <a:spcAft>
                <a:spcPts val="600"/>
              </a:spcAft>
            </a:pPr>
            <a:r>
              <a:rPr lang="it-IT" sz="9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- követni kell a kísérők utasításait;</a:t>
            </a:r>
            <a:endParaRPr lang="hu-HU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66700" algn="just">
              <a:spcAft>
                <a:spcPts val="600"/>
              </a:spcAft>
            </a:pPr>
            <a:r>
              <a:rPr lang="it-IT" sz="9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- tisztelettudóan kell viselkedni a kísérőkkel.</a:t>
            </a:r>
            <a:endParaRPr lang="hu-HU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5725" lvl="0" indent="-85725" algn="just">
              <a:lnSpc>
                <a:spcPct val="115000"/>
              </a:lnSpc>
              <a:spcAft>
                <a:spcPts val="1000"/>
              </a:spcAft>
              <a:tabLst>
                <a:tab pos="457200" algn="l"/>
              </a:tabLst>
            </a:pPr>
            <a:r>
              <a:rPr lang="hu-HU" sz="9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6. </a:t>
            </a:r>
            <a:r>
              <a:rPr lang="it-IT" sz="9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 magatartási </a:t>
            </a:r>
            <a:r>
              <a:rPr lang="it-IT" sz="1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szabályok be nem tartása</a:t>
            </a:r>
            <a:r>
              <a:rPr lang="it-IT" sz="9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és a járat biztonságosságának, pontos menetrendjének veszélyeztetése a gyermekek szóbeli, és a szülők két alkalommal történő írásbeli figyelmeztetése után harmadik alkalommal a </a:t>
            </a:r>
            <a:r>
              <a:rPr lang="it-IT" sz="1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szolgáltatásból való kizárást </a:t>
            </a:r>
            <a:r>
              <a:rPr lang="it-IT" sz="9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eredményezheti.</a:t>
            </a:r>
            <a:endParaRPr lang="hu-HU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5725" lvl="0" indent="-85725" algn="just">
              <a:lnSpc>
                <a:spcPct val="115000"/>
              </a:lnSpc>
              <a:spcAft>
                <a:spcPts val="1000"/>
              </a:spcAft>
              <a:tabLst>
                <a:tab pos="457200" algn="l"/>
              </a:tabLst>
            </a:pPr>
            <a:r>
              <a:rPr lang="hu-HU" sz="9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7. </a:t>
            </a:r>
            <a:r>
              <a:rPr lang="it-IT" sz="9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Felelősséget az esetleges személyi és vagyoni károkért a Program szervezői nem vállalnak. </a:t>
            </a:r>
            <a:endParaRPr lang="hu-HU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Szövegdoboz 8">
            <a:extLst>
              <a:ext uri="{FF2B5EF4-FFF2-40B4-BE49-F238E27FC236}">
                <a16:creationId xmlns:a16="http://schemas.microsoft.com/office/drawing/2014/main" id="{F72C4FC4-65BD-4D42-8FC6-3B6E73A25163}"/>
              </a:ext>
            </a:extLst>
          </p:cNvPr>
          <p:cNvSpPr txBox="1"/>
          <p:nvPr/>
        </p:nvSpPr>
        <p:spPr>
          <a:xfrm>
            <a:off x="5079801" y="2089853"/>
            <a:ext cx="3327702" cy="31564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hu-HU" sz="1400" b="1" dirty="0">
                <a:solidFill>
                  <a:schemeClr val="accent1">
                    <a:lumMod val="50000"/>
                  </a:schemeClr>
                </a:solidFill>
                <a:latin typeface="DIN Next LT Pro Bold" panose="020B0803020203050203" pitchFamily="34" charset="-18"/>
              </a:rPr>
              <a:t>Biztonságot szolgáló intézkedések</a:t>
            </a:r>
          </a:p>
          <a:p>
            <a:pPr lvl="0">
              <a:lnSpc>
                <a:spcPct val="150000"/>
              </a:lnSpc>
            </a:pPr>
            <a:endParaRPr lang="hu-HU" sz="1400" dirty="0">
              <a:solidFill>
                <a:schemeClr val="accent1">
                  <a:lumMod val="50000"/>
                </a:schemeClr>
              </a:solidFill>
              <a:latin typeface="DIN Next LT Pro" panose="020B0503020203050203" pitchFamily="34" charset="-18"/>
            </a:endParaRPr>
          </a:p>
          <a:p>
            <a:pPr marL="270005" indent="-27000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1323" dirty="0">
                <a:solidFill>
                  <a:srgbClr val="0F8086"/>
                </a:solidFill>
                <a:latin typeface="DIN Next LT Pro Bold" panose="020B0803020203050203" pitchFamily="34" charset="-18"/>
              </a:rPr>
              <a:t>Házirend megalkotása</a:t>
            </a:r>
          </a:p>
          <a:p>
            <a:pPr marL="270005" indent="-27000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1323" dirty="0">
                <a:solidFill>
                  <a:schemeClr val="accent1">
                    <a:lumMod val="50000"/>
                  </a:schemeClr>
                </a:solidFill>
                <a:latin typeface="DIN Next LT Pro" panose="020B0503020203050203" pitchFamily="34" charset="-18"/>
              </a:rPr>
              <a:t>Adatkezelési megfontolások</a:t>
            </a:r>
          </a:p>
          <a:p>
            <a:pPr marL="270005" indent="-27000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1323" dirty="0">
                <a:solidFill>
                  <a:schemeClr val="accent1">
                    <a:lumMod val="50000"/>
                  </a:schemeClr>
                </a:solidFill>
                <a:latin typeface="DIN Next LT Pro" panose="020B0503020203050203" pitchFamily="34" charset="-18"/>
              </a:rPr>
              <a:t>Nyilatkozatok, felelősségvállalás:</a:t>
            </a:r>
          </a:p>
          <a:p>
            <a:pPr marL="727205" lvl="1" indent="-27000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1323" dirty="0">
                <a:solidFill>
                  <a:schemeClr val="accent1">
                    <a:lumMod val="50000"/>
                  </a:schemeClr>
                </a:solidFill>
                <a:latin typeface="DIN Next LT Pro" panose="020B0503020203050203" pitchFamily="34" charset="-18"/>
              </a:rPr>
              <a:t>Önkéntes kísérőnek való jelentkezés, nyilatkozat</a:t>
            </a:r>
          </a:p>
          <a:p>
            <a:pPr marL="727205" lvl="1" indent="-27000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1323" dirty="0">
                <a:solidFill>
                  <a:schemeClr val="accent1">
                    <a:lumMod val="50000"/>
                  </a:schemeClr>
                </a:solidFill>
                <a:latin typeface="DIN Next LT Pro" panose="020B0503020203050203" pitchFamily="34" charset="-18"/>
              </a:rPr>
              <a:t>Jelentkezés </a:t>
            </a:r>
            <a:r>
              <a:rPr lang="hu-HU" sz="1323" dirty="0" err="1">
                <a:solidFill>
                  <a:schemeClr val="accent1">
                    <a:lumMod val="50000"/>
                  </a:schemeClr>
                </a:solidFill>
                <a:latin typeface="DIN Next LT Pro" panose="020B0503020203050203" pitchFamily="34" charset="-18"/>
              </a:rPr>
              <a:t>Pedibusz</a:t>
            </a:r>
            <a:r>
              <a:rPr lang="hu-HU" sz="1323" dirty="0">
                <a:solidFill>
                  <a:schemeClr val="accent1">
                    <a:lumMod val="50000"/>
                  </a:schemeClr>
                </a:solidFill>
                <a:latin typeface="DIN Next LT Pro" panose="020B0503020203050203" pitchFamily="34" charset="-18"/>
              </a:rPr>
              <a:t>- szolgáltatásra (szülői hozzájárulás szükségessége)</a:t>
            </a:r>
          </a:p>
        </p:txBody>
      </p:sp>
    </p:spTree>
    <p:extLst>
      <p:ext uri="{BB962C8B-B14F-4D97-AF65-F5344CB8AC3E}">
        <p14:creationId xmlns:p14="http://schemas.microsoft.com/office/powerpoint/2010/main" val="24906474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>
            <a:extLst>
              <a:ext uri="{FF2B5EF4-FFF2-40B4-BE49-F238E27FC236}">
                <a16:creationId xmlns:a16="http://schemas.microsoft.com/office/drawing/2014/main" id="{905409CF-389C-4185-89A2-EC4CB2EC781B}"/>
              </a:ext>
            </a:extLst>
          </p:cNvPr>
          <p:cNvSpPr/>
          <p:nvPr/>
        </p:nvSpPr>
        <p:spPr>
          <a:xfrm>
            <a:off x="5874319" y="716450"/>
            <a:ext cx="243097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hu-HU" sz="2800" b="1" dirty="0">
                <a:solidFill>
                  <a:srgbClr val="0F8086"/>
                </a:solidFill>
                <a:latin typeface="DK Appelstroop" pitchFamily="50" charset="-18"/>
              </a:rPr>
              <a:t>PEDIBUSZ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6B6E8DF0-1484-4D81-B8BC-51E2AF37B60C}"/>
              </a:ext>
            </a:extLst>
          </p:cNvPr>
          <p:cNvSpPr txBox="1">
            <a:spLocks/>
          </p:cNvSpPr>
          <p:nvPr/>
        </p:nvSpPr>
        <p:spPr>
          <a:xfrm>
            <a:off x="402095" y="5992460"/>
            <a:ext cx="3590893" cy="374527"/>
          </a:xfrm>
          <a:prstGeom prst="rect">
            <a:avLst/>
          </a:prstGeom>
          <a:noFill/>
          <a:ln>
            <a:noFill/>
          </a:ln>
        </p:spPr>
        <p:txBody>
          <a:bodyPr wrap="square" lIns="69129" tIns="34565" rIns="69129" bIns="34565" anchor="ctr" anchorCtr="0">
            <a:noAutofit/>
          </a:bodyPr>
          <a:lstStyle>
            <a:lvl1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44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Arial Unicode MS" pitchFamily="2"/>
                <a:cs typeface="Mangal" pitchFamily="2"/>
              </a:defRPr>
            </a:lvl1pPr>
          </a:lstStyle>
          <a:p>
            <a:pPr algn="r"/>
            <a:r>
              <a:rPr lang="hu-HU" sz="2117" b="1" cap="small" dirty="0">
                <a:solidFill>
                  <a:srgbClr val="0F8086"/>
                </a:solidFill>
                <a:latin typeface="DIN Next LT Pro Medium" panose="020B0603020203050203" pitchFamily="34" charset="-18"/>
                <a:ea typeface="Adobe Heiti Std R" panose="020B0400000000000000" pitchFamily="34" charset="-128"/>
              </a:rPr>
              <a:t>Fenntartható Iskolába járás</a:t>
            </a:r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id="{09ED4883-0207-4E29-A4B5-43CB568BC2A6}"/>
              </a:ext>
            </a:extLst>
          </p:cNvPr>
          <p:cNvSpPr txBox="1"/>
          <p:nvPr/>
        </p:nvSpPr>
        <p:spPr>
          <a:xfrm>
            <a:off x="5079801" y="2089853"/>
            <a:ext cx="3327702" cy="31564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hu-HU" sz="1400" b="1" dirty="0">
                <a:solidFill>
                  <a:schemeClr val="accent1">
                    <a:lumMod val="50000"/>
                  </a:schemeClr>
                </a:solidFill>
                <a:latin typeface="DIN Next LT Pro Bold" panose="020B0803020203050203" pitchFamily="34" charset="-18"/>
              </a:rPr>
              <a:t>Biztonságot szolgáló intézkedések</a:t>
            </a:r>
          </a:p>
          <a:p>
            <a:pPr lvl="0">
              <a:lnSpc>
                <a:spcPct val="150000"/>
              </a:lnSpc>
            </a:pPr>
            <a:endParaRPr lang="hu-HU" sz="1400" dirty="0">
              <a:solidFill>
                <a:schemeClr val="accent1">
                  <a:lumMod val="50000"/>
                </a:schemeClr>
              </a:solidFill>
              <a:latin typeface="DIN Next LT Pro" panose="020B0503020203050203" pitchFamily="34" charset="-18"/>
            </a:endParaRPr>
          </a:p>
          <a:p>
            <a:pPr marL="270005" indent="-27000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1323" dirty="0">
                <a:solidFill>
                  <a:schemeClr val="accent1">
                    <a:lumMod val="50000"/>
                  </a:schemeClr>
                </a:solidFill>
                <a:latin typeface="DIN Next LT Pro" panose="020B0503020203050203" pitchFamily="34" charset="-18"/>
              </a:rPr>
              <a:t>Házirend megalkotása</a:t>
            </a:r>
          </a:p>
          <a:p>
            <a:pPr marL="270005" indent="-27000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1323" dirty="0">
                <a:solidFill>
                  <a:srgbClr val="0F8086"/>
                </a:solidFill>
                <a:latin typeface="DIN Next LT Pro Bold" panose="020B0803020203050203" pitchFamily="34" charset="-18"/>
              </a:rPr>
              <a:t>Adatkezelési megfontolások</a:t>
            </a:r>
          </a:p>
          <a:p>
            <a:pPr marL="270005" indent="-27000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1323" dirty="0">
                <a:solidFill>
                  <a:schemeClr val="accent1">
                    <a:lumMod val="50000"/>
                  </a:schemeClr>
                </a:solidFill>
                <a:latin typeface="DIN Next LT Pro" panose="020B0503020203050203" pitchFamily="34" charset="-18"/>
              </a:rPr>
              <a:t>Nyilatkozatok, felelősségvállalás:</a:t>
            </a:r>
          </a:p>
          <a:p>
            <a:pPr marL="727205" lvl="1" indent="-27000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1323" dirty="0">
                <a:solidFill>
                  <a:schemeClr val="accent1">
                    <a:lumMod val="50000"/>
                  </a:schemeClr>
                </a:solidFill>
                <a:latin typeface="DIN Next LT Pro" panose="020B0503020203050203" pitchFamily="34" charset="-18"/>
              </a:rPr>
              <a:t>Önkéntes kísérőnek való jelentkezés, nyilatkozat</a:t>
            </a:r>
          </a:p>
          <a:p>
            <a:pPr marL="727205" lvl="1" indent="-27000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1323" dirty="0">
                <a:solidFill>
                  <a:schemeClr val="accent1">
                    <a:lumMod val="50000"/>
                  </a:schemeClr>
                </a:solidFill>
                <a:latin typeface="DIN Next LT Pro" panose="020B0503020203050203" pitchFamily="34" charset="-18"/>
              </a:rPr>
              <a:t>Jelentkezés </a:t>
            </a:r>
            <a:r>
              <a:rPr lang="hu-HU" sz="1323" dirty="0" err="1">
                <a:solidFill>
                  <a:schemeClr val="accent1">
                    <a:lumMod val="50000"/>
                  </a:schemeClr>
                </a:solidFill>
                <a:latin typeface="DIN Next LT Pro" panose="020B0503020203050203" pitchFamily="34" charset="-18"/>
              </a:rPr>
              <a:t>Pedibusz</a:t>
            </a:r>
            <a:r>
              <a:rPr lang="hu-HU" sz="1323" dirty="0">
                <a:solidFill>
                  <a:schemeClr val="accent1">
                    <a:lumMod val="50000"/>
                  </a:schemeClr>
                </a:solidFill>
                <a:latin typeface="DIN Next LT Pro" panose="020B0503020203050203" pitchFamily="34" charset="-18"/>
              </a:rPr>
              <a:t>- szolgáltatásra (szülői hozzájárulás szükségessége)</a:t>
            </a:r>
          </a:p>
        </p:txBody>
      </p:sp>
      <p:pic>
        <p:nvPicPr>
          <p:cNvPr id="8" name="Kép 7">
            <a:extLst>
              <a:ext uri="{FF2B5EF4-FFF2-40B4-BE49-F238E27FC236}">
                <a16:creationId xmlns:a16="http://schemas.microsoft.com/office/drawing/2014/main" id="{A00D2FDF-9785-4F0E-8FF1-3812C6F738B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817" t="13017" r="42527" b="8753"/>
          <a:stretch/>
        </p:blipFill>
        <p:spPr>
          <a:xfrm>
            <a:off x="559676" y="283779"/>
            <a:ext cx="4106770" cy="5708681"/>
          </a:xfrm>
          <a:prstGeom prst="rect">
            <a:avLst/>
          </a:prstGeom>
          <a:ln w="31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3389481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>
            <a:extLst>
              <a:ext uri="{FF2B5EF4-FFF2-40B4-BE49-F238E27FC236}">
                <a16:creationId xmlns:a16="http://schemas.microsoft.com/office/drawing/2014/main" id="{905409CF-389C-4185-89A2-EC4CB2EC781B}"/>
              </a:ext>
            </a:extLst>
          </p:cNvPr>
          <p:cNvSpPr/>
          <p:nvPr/>
        </p:nvSpPr>
        <p:spPr>
          <a:xfrm>
            <a:off x="5874319" y="716450"/>
            <a:ext cx="243097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hu-HU" sz="2800" b="1" dirty="0">
                <a:solidFill>
                  <a:srgbClr val="0F8086"/>
                </a:solidFill>
                <a:latin typeface="DK Appelstroop" pitchFamily="50" charset="-18"/>
              </a:rPr>
              <a:t>PEDIBUSZ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6B6E8DF0-1484-4D81-B8BC-51E2AF37B60C}"/>
              </a:ext>
            </a:extLst>
          </p:cNvPr>
          <p:cNvSpPr txBox="1">
            <a:spLocks/>
          </p:cNvSpPr>
          <p:nvPr/>
        </p:nvSpPr>
        <p:spPr>
          <a:xfrm>
            <a:off x="402095" y="5992460"/>
            <a:ext cx="3590893" cy="374527"/>
          </a:xfrm>
          <a:prstGeom prst="rect">
            <a:avLst/>
          </a:prstGeom>
          <a:noFill/>
          <a:ln>
            <a:noFill/>
          </a:ln>
        </p:spPr>
        <p:txBody>
          <a:bodyPr wrap="square" lIns="69129" tIns="34565" rIns="69129" bIns="34565" anchor="ctr" anchorCtr="0">
            <a:noAutofit/>
          </a:bodyPr>
          <a:lstStyle>
            <a:lvl1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44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Arial Unicode MS" pitchFamily="2"/>
                <a:cs typeface="Mangal" pitchFamily="2"/>
              </a:defRPr>
            </a:lvl1pPr>
          </a:lstStyle>
          <a:p>
            <a:pPr algn="r"/>
            <a:r>
              <a:rPr lang="hu-HU" sz="2117" b="1" cap="small" dirty="0">
                <a:solidFill>
                  <a:srgbClr val="0F8086"/>
                </a:solidFill>
                <a:latin typeface="DIN Next LT Pro Medium" panose="020B0603020203050203" pitchFamily="34" charset="-18"/>
                <a:ea typeface="Adobe Heiti Std R" panose="020B0400000000000000" pitchFamily="34" charset="-128"/>
              </a:rPr>
              <a:t>Fenntartható Iskolába járás</a:t>
            </a:r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id="{3377AB8D-C3BB-4696-BFD6-5D93552E557F}"/>
              </a:ext>
            </a:extLst>
          </p:cNvPr>
          <p:cNvSpPr txBox="1"/>
          <p:nvPr/>
        </p:nvSpPr>
        <p:spPr>
          <a:xfrm>
            <a:off x="5079801" y="2089853"/>
            <a:ext cx="3327702" cy="31564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hu-HU" sz="1400" b="1" dirty="0">
                <a:solidFill>
                  <a:schemeClr val="accent1">
                    <a:lumMod val="50000"/>
                  </a:schemeClr>
                </a:solidFill>
                <a:latin typeface="DIN Next LT Pro Bold" panose="020B0803020203050203" pitchFamily="34" charset="-18"/>
              </a:rPr>
              <a:t>Biztonságot szolgáló intézkedések</a:t>
            </a:r>
          </a:p>
          <a:p>
            <a:pPr lvl="0">
              <a:lnSpc>
                <a:spcPct val="150000"/>
              </a:lnSpc>
            </a:pPr>
            <a:endParaRPr lang="hu-HU" sz="1400" dirty="0">
              <a:solidFill>
                <a:schemeClr val="accent1">
                  <a:lumMod val="50000"/>
                </a:schemeClr>
              </a:solidFill>
              <a:latin typeface="DIN Next LT Pro" panose="020B0503020203050203" pitchFamily="34" charset="-18"/>
            </a:endParaRPr>
          </a:p>
          <a:p>
            <a:pPr marL="270005" indent="-27000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1323" dirty="0">
                <a:solidFill>
                  <a:schemeClr val="accent1">
                    <a:lumMod val="50000"/>
                  </a:schemeClr>
                </a:solidFill>
                <a:latin typeface="DIN Next LT Pro" panose="020B0503020203050203" pitchFamily="34" charset="-18"/>
              </a:rPr>
              <a:t>Házirend megalkotása</a:t>
            </a:r>
          </a:p>
          <a:p>
            <a:pPr marL="270005" indent="-27000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1323" dirty="0">
                <a:solidFill>
                  <a:schemeClr val="accent1">
                    <a:lumMod val="50000"/>
                  </a:schemeClr>
                </a:solidFill>
                <a:latin typeface="DIN Next LT Pro" panose="020B0503020203050203" pitchFamily="34" charset="-18"/>
              </a:rPr>
              <a:t>Adatkezelési megfontolások</a:t>
            </a:r>
          </a:p>
          <a:p>
            <a:pPr marL="270005" indent="-27000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1323" dirty="0">
                <a:solidFill>
                  <a:srgbClr val="0F8086"/>
                </a:solidFill>
                <a:latin typeface="DIN Next LT Pro Bold" panose="020B0803020203050203" pitchFamily="34" charset="-18"/>
              </a:rPr>
              <a:t>Nyilatkozatok, felelősségvállalás:</a:t>
            </a:r>
          </a:p>
          <a:p>
            <a:pPr marL="727205" lvl="1" indent="-27000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1323" dirty="0">
                <a:solidFill>
                  <a:srgbClr val="0F8086"/>
                </a:solidFill>
                <a:latin typeface="DIN Next LT Pro Bold" panose="020B0803020203050203" pitchFamily="34" charset="-18"/>
              </a:rPr>
              <a:t>Önkéntes kísérőnek való jelentkezés, nyilatkozat</a:t>
            </a:r>
          </a:p>
          <a:p>
            <a:pPr marL="727205" lvl="1" indent="-27000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1323" dirty="0">
                <a:solidFill>
                  <a:schemeClr val="accent1">
                    <a:lumMod val="50000"/>
                  </a:schemeClr>
                </a:solidFill>
                <a:latin typeface="DIN Next LT Pro" panose="020B0503020203050203" pitchFamily="34" charset="-18"/>
              </a:rPr>
              <a:t>Jelentkezés </a:t>
            </a:r>
            <a:r>
              <a:rPr lang="hu-HU" sz="1323" dirty="0" err="1">
                <a:solidFill>
                  <a:schemeClr val="accent1">
                    <a:lumMod val="50000"/>
                  </a:schemeClr>
                </a:solidFill>
                <a:latin typeface="DIN Next LT Pro" panose="020B0503020203050203" pitchFamily="34" charset="-18"/>
              </a:rPr>
              <a:t>Pedibusz</a:t>
            </a:r>
            <a:r>
              <a:rPr lang="hu-HU" sz="1323" dirty="0">
                <a:solidFill>
                  <a:schemeClr val="accent1">
                    <a:lumMod val="50000"/>
                  </a:schemeClr>
                </a:solidFill>
                <a:latin typeface="DIN Next LT Pro" panose="020B0503020203050203" pitchFamily="34" charset="-18"/>
              </a:rPr>
              <a:t>- szolgáltatásra (szülői hozzájárulás szükségessége)</a:t>
            </a:r>
          </a:p>
        </p:txBody>
      </p:sp>
      <p:pic>
        <p:nvPicPr>
          <p:cNvPr id="8" name="Kép 7">
            <a:extLst>
              <a:ext uri="{FF2B5EF4-FFF2-40B4-BE49-F238E27FC236}">
                <a16:creationId xmlns:a16="http://schemas.microsoft.com/office/drawing/2014/main" id="{04319F6A-2139-4A66-BB9C-AFE2826154B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544" t="12119" r="42253" b="8723"/>
          <a:stretch/>
        </p:blipFill>
        <p:spPr>
          <a:xfrm>
            <a:off x="575441" y="500255"/>
            <a:ext cx="3878317" cy="5362389"/>
          </a:xfrm>
          <a:prstGeom prst="rect">
            <a:avLst/>
          </a:prstGeom>
          <a:ln w="31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7616212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>
            <a:extLst>
              <a:ext uri="{FF2B5EF4-FFF2-40B4-BE49-F238E27FC236}">
                <a16:creationId xmlns:a16="http://schemas.microsoft.com/office/drawing/2014/main" id="{905409CF-389C-4185-89A2-EC4CB2EC781B}"/>
              </a:ext>
            </a:extLst>
          </p:cNvPr>
          <p:cNvSpPr/>
          <p:nvPr/>
        </p:nvSpPr>
        <p:spPr>
          <a:xfrm>
            <a:off x="5874319" y="716450"/>
            <a:ext cx="243097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hu-HU" sz="2800" b="1" dirty="0">
                <a:solidFill>
                  <a:srgbClr val="0F8086"/>
                </a:solidFill>
                <a:latin typeface="DK Appelstroop" pitchFamily="50" charset="-18"/>
              </a:rPr>
              <a:t>PEDIBUSZ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6B6E8DF0-1484-4D81-B8BC-51E2AF37B60C}"/>
              </a:ext>
            </a:extLst>
          </p:cNvPr>
          <p:cNvSpPr txBox="1">
            <a:spLocks/>
          </p:cNvSpPr>
          <p:nvPr/>
        </p:nvSpPr>
        <p:spPr>
          <a:xfrm>
            <a:off x="402095" y="5992460"/>
            <a:ext cx="3590893" cy="374527"/>
          </a:xfrm>
          <a:prstGeom prst="rect">
            <a:avLst/>
          </a:prstGeom>
          <a:noFill/>
          <a:ln>
            <a:noFill/>
          </a:ln>
        </p:spPr>
        <p:txBody>
          <a:bodyPr wrap="square" lIns="69129" tIns="34565" rIns="69129" bIns="34565" anchor="ctr" anchorCtr="0">
            <a:noAutofit/>
          </a:bodyPr>
          <a:lstStyle>
            <a:lvl1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44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Arial Unicode MS" pitchFamily="2"/>
                <a:cs typeface="Mangal" pitchFamily="2"/>
              </a:defRPr>
            </a:lvl1pPr>
          </a:lstStyle>
          <a:p>
            <a:pPr algn="r"/>
            <a:r>
              <a:rPr lang="hu-HU" sz="2117" b="1" cap="small" dirty="0">
                <a:solidFill>
                  <a:srgbClr val="0F8086"/>
                </a:solidFill>
                <a:latin typeface="DIN Next LT Pro Medium" panose="020B0603020203050203" pitchFamily="34" charset="-18"/>
                <a:ea typeface="Adobe Heiti Std R" panose="020B0400000000000000" pitchFamily="34" charset="-128"/>
              </a:rPr>
              <a:t>Fenntartható Iskolába járás</a:t>
            </a:r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id="{3377AB8D-C3BB-4696-BFD6-5D93552E557F}"/>
              </a:ext>
            </a:extLst>
          </p:cNvPr>
          <p:cNvSpPr txBox="1"/>
          <p:nvPr/>
        </p:nvSpPr>
        <p:spPr>
          <a:xfrm>
            <a:off x="5079801" y="2089853"/>
            <a:ext cx="3327702" cy="31564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hu-HU" sz="1400" b="1" dirty="0">
                <a:solidFill>
                  <a:schemeClr val="accent1">
                    <a:lumMod val="50000"/>
                  </a:schemeClr>
                </a:solidFill>
                <a:latin typeface="DIN Next LT Pro Bold" panose="020B0803020203050203" pitchFamily="34" charset="-18"/>
              </a:rPr>
              <a:t>Biztonságot szolgáló intézkedések</a:t>
            </a:r>
          </a:p>
          <a:p>
            <a:pPr lvl="0">
              <a:lnSpc>
                <a:spcPct val="150000"/>
              </a:lnSpc>
            </a:pPr>
            <a:endParaRPr lang="hu-HU" sz="1400" dirty="0">
              <a:solidFill>
                <a:schemeClr val="accent1">
                  <a:lumMod val="50000"/>
                </a:schemeClr>
              </a:solidFill>
              <a:latin typeface="DIN Next LT Pro" panose="020B0503020203050203" pitchFamily="34" charset="-18"/>
            </a:endParaRPr>
          </a:p>
          <a:p>
            <a:pPr marL="270005" indent="-27000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1323" dirty="0">
                <a:solidFill>
                  <a:schemeClr val="accent1">
                    <a:lumMod val="50000"/>
                  </a:schemeClr>
                </a:solidFill>
                <a:latin typeface="DIN Next LT Pro" panose="020B0503020203050203" pitchFamily="34" charset="-18"/>
              </a:rPr>
              <a:t>Házirend megalkotása</a:t>
            </a:r>
          </a:p>
          <a:p>
            <a:pPr marL="270005" indent="-27000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1323" dirty="0">
                <a:solidFill>
                  <a:schemeClr val="accent1">
                    <a:lumMod val="50000"/>
                  </a:schemeClr>
                </a:solidFill>
                <a:latin typeface="DIN Next LT Pro" panose="020B0503020203050203" pitchFamily="34" charset="-18"/>
              </a:rPr>
              <a:t>Adatkezelési megfontolások</a:t>
            </a:r>
          </a:p>
          <a:p>
            <a:pPr marL="270005" indent="-27000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1323" dirty="0">
                <a:solidFill>
                  <a:srgbClr val="0F8086"/>
                </a:solidFill>
                <a:latin typeface="DIN Next LT Pro Bold" panose="020B0803020203050203" pitchFamily="34" charset="-18"/>
              </a:rPr>
              <a:t>Nyilatkozatok, felelősségvállalás:</a:t>
            </a:r>
          </a:p>
          <a:p>
            <a:pPr marL="727205" lvl="1" indent="-27000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1323" dirty="0">
                <a:solidFill>
                  <a:schemeClr val="accent1">
                    <a:lumMod val="50000"/>
                  </a:schemeClr>
                </a:solidFill>
                <a:latin typeface="DIN Next LT Pro" panose="020B0503020203050203" pitchFamily="34" charset="-18"/>
              </a:rPr>
              <a:t>Önkéntes kísérőnek való jelentkezés, nyilatkozat</a:t>
            </a:r>
          </a:p>
          <a:p>
            <a:pPr marL="727205" lvl="1" indent="-27000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1323" dirty="0">
                <a:solidFill>
                  <a:srgbClr val="0F8086"/>
                </a:solidFill>
                <a:latin typeface="DIN Next LT Pro Bold" panose="020B0803020203050203" pitchFamily="34" charset="-18"/>
              </a:rPr>
              <a:t>Jelentkezés </a:t>
            </a:r>
            <a:r>
              <a:rPr lang="hu-HU" sz="1323" dirty="0" err="1">
                <a:solidFill>
                  <a:srgbClr val="0F8086"/>
                </a:solidFill>
                <a:latin typeface="DIN Next LT Pro Bold" panose="020B0803020203050203" pitchFamily="34" charset="-18"/>
              </a:rPr>
              <a:t>Pedibusz</a:t>
            </a:r>
            <a:r>
              <a:rPr lang="hu-HU" sz="1323" dirty="0">
                <a:solidFill>
                  <a:srgbClr val="0F8086"/>
                </a:solidFill>
                <a:latin typeface="DIN Next LT Pro Bold" panose="020B0803020203050203" pitchFamily="34" charset="-18"/>
              </a:rPr>
              <a:t>- szolgáltatásra (szülői hozzájárulás szükségessége)</a:t>
            </a: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70AEA16E-7580-42C1-95F5-5FCA09E2056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360" t="12855" r="42162" b="10159"/>
          <a:stretch/>
        </p:blipFill>
        <p:spPr>
          <a:xfrm>
            <a:off x="485679" y="283580"/>
            <a:ext cx="4162097" cy="5549661"/>
          </a:xfrm>
          <a:prstGeom prst="rect">
            <a:avLst/>
          </a:prstGeom>
          <a:ln w="31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08274160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9"/>
          <p:cNvSpPr txBox="1"/>
          <p:nvPr/>
        </p:nvSpPr>
        <p:spPr>
          <a:xfrm>
            <a:off x="2245364" y="3991767"/>
            <a:ext cx="1701174" cy="257679"/>
          </a:xfrm>
          <a:prstGeom prst="rect">
            <a:avLst/>
          </a:prstGeom>
          <a:noFill/>
          <a:ln>
            <a:noFill/>
          </a:ln>
        </p:spPr>
        <p:txBody>
          <a:bodyPr vert="horz" wrap="square" lIns="86402" tIns="43201" rIns="86402" bIns="43201" anchor="t" anchorCtr="0" compatLnSpc="0">
            <a:spAutoFit/>
          </a:bodyPr>
          <a:lstStyle/>
          <a:p>
            <a:pPr algn="ctr"/>
            <a:r>
              <a:rPr lang="hu-HU" sz="1134" dirty="0">
                <a:solidFill>
                  <a:srgbClr val="FFFFFF"/>
                </a:solidFill>
                <a:latin typeface="Cambria" pitchFamily="18"/>
                <a:ea typeface="Arial Unicode MS" pitchFamily="2"/>
                <a:cs typeface="Mangal" pitchFamily="2"/>
              </a:rPr>
              <a:t>Kastély Felső parkja</a:t>
            </a:r>
          </a:p>
        </p:txBody>
      </p:sp>
      <p:sp>
        <p:nvSpPr>
          <p:cNvPr id="21" name="Szövegdoboz 20"/>
          <p:cNvSpPr txBox="1"/>
          <p:nvPr/>
        </p:nvSpPr>
        <p:spPr>
          <a:xfrm>
            <a:off x="6837954" y="4619463"/>
            <a:ext cx="1258617" cy="256305"/>
          </a:xfrm>
          <a:prstGeom prst="rect">
            <a:avLst/>
          </a:prstGeom>
          <a:noFill/>
          <a:ln>
            <a:noFill/>
          </a:ln>
        </p:spPr>
        <p:txBody>
          <a:bodyPr vert="horz" wrap="square" lIns="85042" tIns="42521" rIns="85042" bIns="42521" anchorCtr="0" compatLnSpc="0">
            <a:spAutoFit/>
          </a:bodyPr>
          <a:lstStyle/>
          <a:p>
            <a:pPr hangingPunct="0"/>
            <a:r>
              <a:rPr lang="hu-HU" sz="1134" spc="94" dirty="0">
                <a:solidFill>
                  <a:srgbClr val="FFFFFF"/>
                </a:solidFill>
                <a:latin typeface="Cambria" pitchFamily="18"/>
                <a:ea typeface="Arial Unicode MS" pitchFamily="2"/>
                <a:cs typeface="Mangal" pitchFamily="2"/>
              </a:rPr>
              <a:t>Királyi váró</a:t>
            </a:r>
          </a:p>
        </p:txBody>
      </p:sp>
      <p:sp>
        <p:nvSpPr>
          <p:cNvPr id="30" name="Szövegdoboz 29"/>
          <p:cNvSpPr txBox="1"/>
          <p:nvPr/>
        </p:nvSpPr>
        <p:spPr>
          <a:xfrm>
            <a:off x="3210605" y="1983852"/>
            <a:ext cx="1564767" cy="426863"/>
          </a:xfrm>
          <a:prstGeom prst="rect">
            <a:avLst/>
          </a:prstGeom>
          <a:noFill/>
          <a:ln>
            <a:noFill/>
          </a:ln>
        </p:spPr>
        <p:txBody>
          <a:bodyPr vert="horz" wrap="square" lIns="85042" tIns="42521" rIns="85042" bIns="42521" anchorCtr="0" compatLnSpc="0">
            <a:spAutoFit/>
          </a:bodyPr>
          <a:lstStyle/>
          <a:p>
            <a:pPr hangingPunct="0"/>
            <a:r>
              <a:rPr lang="hu-HU" sz="1134" spc="94" dirty="0">
                <a:solidFill>
                  <a:srgbClr val="FFFFFF"/>
                </a:solidFill>
                <a:latin typeface="Cambria" pitchFamily="18"/>
                <a:ea typeface="Arial Unicode MS" pitchFamily="2"/>
                <a:cs typeface="Mangal" pitchFamily="2"/>
              </a:rPr>
              <a:t>Várkapitányi lak</a:t>
            </a:r>
          </a:p>
          <a:p>
            <a:pPr hangingPunct="0"/>
            <a:endParaRPr lang="hu-HU" sz="1134" spc="94" dirty="0">
              <a:solidFill>
                <a:srgbClr val="FFFFFF"/>
              </a:solidFill>
              <a:latin typeface="Cambria" pitchFamily="18"/>
              <a:ea typeface="Arial Unicode MS" pitchFamily="2"/>
              <a:cs typeface="Mangal" pitchFamily="2"/>
            </a:endParaRPr>
          </a:p>
        </p:txBody>
      </p:sp>
      <p:sp>
        <p:nvSpPr>
          <p:cNvPr id="8" name="Szövegdoboz 7">
            <a:extLst>
              <a:ext uri="{FF2B5EF4-FFF2-40B4-BE49-F238E27FC236}">
                <a16:creationId xmlns:a16="http://schemas.microsoft.com/office/drawing/2014/main" id="{E758022B-4A21-4D83-A1B2-6D9DB761FBA4}"/>
              </a:ext>
            </a:extLst>
          </p:cNvPr>
          <p:cNvSpPr txBox="1"/>
          <p:nvPr/>
        </p:nvSpPr>
        <p:spPr>
          <a:xfrm>
            <a:off x="4977587" y="1352296"/>
            <a:ext cx="3327702" cy="468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hu-HU" sz="1890" b="1" dirty="0">
                <a:solidFill>
                  <a:schemeClr val="accent1">
                    <a:lumMod val="50000"/>
                  </a:schemeClr>
                </a:solidFill>
                <a:latin typeface="DIN Next LT Pro" panose="020B0503020203050203" pitchFamily="34" charset="-18"/>
              </a:rPr>
              <a:t>PEDIBUSZ-fórum célja</a:t>
            </a:r>
          </a:p>
          <a:p>
            <a:pPr lvl="0">
              <a:lnSpc>
                <a:spcPct val="150000"/>
              </a:lnSpc>
            </a:pPr>
            <a:endParaRPr lang="hu-HU" sz="1400" b="1" dirty="0">
              <a:solidFill>
                <a:schemeClr val="accent1">
                  <a:lumMod val="50000"/>
                </a:schemeClr>
              </a:solidFill>
              <a:latin typeface="DIN Next LT Pro" panose="020B0503020203050203" pitchFamily="34" charset="-18"/>
            </a:endParaRP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1400" dirty="0">
                <a:solidFill>
                  <a:schemeClr val="accent1">
                    <a:lumMod val="50000"/>
                  </a:schemeClr>
                </a:solidFill>
                <a:latin typeface="DIN Next LT Pro" panose="020B0503020203050203" pitchFamily="34" charset="-18"/>
              </a:rPr>
              <a:t>Új járatok nyomvonaltervének bemutatása (igényfelmérés alapján)</a:t>
            </a:r>
          </a:p>
          <a:p>
            <a:pPr marL="270005" indent="-27000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1400" dirty="0">
                <a:solidFill>
                  <a:schemeClr val="accent1">
                    <a:lumMod val="50000"/>
                  </a:schemeClr>
                </a:solidFill>
                <a:latin typeface="DIN Next LT Pro" panose="020B0503020203050203" pitchFamily="34" charset="-18"/>
              </a:rPr>
              <a:t>Koordinátorok választása</a:t>
            </a:r>
          </a:p>
          <a:p>
            <a:pPr marL="270005" indent="-27000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1400" dirty="0">
                <a:solidFill>
                  <a:schemeClr val="accent1">
                    <a:lumMod val="50000"/>
                  </a:schemeClr>
                </a:solidFill>
                <a:latin typeface="DIN Next LT Pro" panose="020B0503020203050203" pitchFamily="34" charset="-18"/>
              </a:rPr>
              <a:t>Kiscsoportos egyeztetés: új, működtethető járatok nyomvonalának, megállóinak, egyeztetése a koordinátorok segítségével </a:t>
            </a:r>
          </a:p>
          <a:p>
            <a:pPr marL="270005" indent="-27000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1400" dirty="0">
                <a:solidFill>
                  <a:schemeClr val="accent1">
                    <a:lumMod val="50000"/>
                  </a:schemeClr>
                </a:solidFill>
                <a:latin typeface="DIN Next LT Pro" panose="020B0503020203050203" pitchFamily="34" charset="-18"/>
              </a:rPr>
              <a:t>Működtethető járatokra jelentkezési lapok kitöltése (szülők, kísérők részéről)</a:t>
            </a: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u-HU" sz="1323" dirty="0">
              <a:solidFill>
                <a:schemeClr val="accent1">
                  <a:lumMod val="50000"/>
                </a:schemeClr>
              </a:solidFill>
              <a:latin typeface="DIN Next LT Pro" panose="020B0503020203050203" pitchFamily="34" charset="-18"/>
            </a:endParaRPr>
          </a:p>
        </p:txBody>
      </p:sp>
      <p:sp>
        <p:nvSpPr>
          <p:cNvPr id="10" name="Téglalap 9">
            <a:extLst>
              <a:ext uri="{FF2B5EF4-FFF2-40B4-BE49-F238E27FC236}">
                <a16:creationId xmlns:a16="http://schemas.microsoft.com/office/drawing/2014/main" id="{D86A72CA-5D88-4F2C-8A01-C8BEA4EC9D2E}"/>
              </a:ext>
            </a:extLst>
          </p:cNvPr>
          <p:cNvSpPr/>
          <p:nvPr/>
        </p:nvSpPr>
        <p:spPr>
          <a:xfrm>
            <a:off x="5874319" y="716450"/>
            <a:ext cx="243097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hu-HU" sz="2800" b="1" dirty="0">
                <a:solidFill>
                  <a:srgbClr val="0F8086"/>
                </a:solidFill>
                <a:latin typeface="DK Appelstroop" pitchFamily="50" charset="-18"/>
              </a:rPr>
              <a:t>PEDIBUSZ</a:t>
            </a:r>
          </a:p>
        </p:txBody>
      </p:sp>
      <p:pic>
        <p:nvPicPr>
          <p:cNvPr id="11" name="Kép 10">
            <a:extLst>
              <a:ext uri="{FF2B5EF4-FFF2-40B4-BE49-F238E27FC236}">
                <a16:creationId xmlns:a16="http://schemas.microsoft.com/office/drawing/2014/main" id="{51B3F668-C7FA-40CA-9E91-83773331CC9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095" y="1352296"/>
            <a:ext cx="4320125" cy="4320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3083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9"/>
          <p:cNvSpPr txBox="1"/>
          <p:nvPr/>
        </p:nvSpPr>
        <p:spPr>
          <a:xfrm>
            <a:off x="2245364" y="3991767"/>
            <a:ext cx="1701174" cy="257679"/>
          </a:xfrm>
          <a:prstGeom prst="rect">
            <a:avLst/>
          </a:prstGeom>
          <a:noFill/>
          <a:ln>
            <a:noFill/>
          </a:ln>
        </p:spPr>
        <p:txBody>
          <a:bodyPr vert="horz" wrap="square" lIns="86402" tIns="43201" rIns="86402" bIns="43201" anchor="t" anchorCtr="0" compatLnSpc="0">
            <a:spAutoFit/>
          </a:bodyPr>
          <a:lstStyle/>
          <a:p>
            <a:pPr algn="ctr"/>
            <a:r>
              <a:rPr lang="hu-HU" sz="1134" dirty="0">
                <a:solidFill>
                  <a:srgbClr val="FFFFFF"/>
                </a:solidFill>
                <a:latin typeface="Cambria" pitchFamily="18"/>
                <a:ea typeface="Arial Unicode MS" pitchFamily="2"/>
                <a:cs typeface="Mangal" pitchFamily="2"/>
              </a:rPr>
              <a:t>Kastély Felső parkja</a:t>
            </a:r>
          </a:p>
        </p:txBody>
      </p:sp>
      <p:sp>
        <p:nvSpPr>
          <p:cNvPr id="21" name="Szövegdoboz 20"/>
          <p:cNvSpPr txBox="1"/>
          <p:nvPr/>
        </p:nvSpPr>
        <p:spPr>
          <a:xfrm>
            <a:off x="6837954" y="4619463"/>
            <a:ext cx="1258617" cy="256305"/>
          </a:xfrm>
          <a:prstGeom prst="rect">
            <a:avLst/>
          </a:prstGeom>
          <a:noFill/>
          <a:ln>
            <a:noFill/>
          </a:ln>
        </p:spPr>
        <p:txBody>
          <a:bodyPr vert="horz" wrap="square" lIns="85042" tIns="42521" rIns="85042" bIns="42521" anchorCtr="0" compatLnSpc="0">
            <a:spAutoFit/>
          </a:bodyPr>
          <a:lstStyle/>
          <a:p>
            <a:pPr hangingPunct="0"/>
            <a:r>
              <a:rPr lang="hu-HU" sz="1134" spc="94" dirty="0">
                <a:solidFill>
                  <a:srgbClr val="FFFFFF"/>
                </a:solidFill>
                <a:latin typeface="Cambria" pitchFamily="18"/>
                <a:ea typeface="Arial Unicode MS" pitchFamily="2"/>
                <a:cs typeface="Mangal" pitchFamily="2"/>
              </a:rPr>
              <a:t>Királyi váró</a:t>
            </a:r>
          </a:p>
        </p:txBody>
      </p:sp>
      <p:sp>
        <p:nvSpPr>
          <p:cNvPr id="30" name="Szövegdoboz 29"/>
          <p:cNvSpPr txBox="1"/>
          <p:nvPr/>
        </p:nvSpPr>
        <p:spPr>
          <a:xfrm>
            <a:off x="3210605" y="1983852"/>
            <a:ext cx="1564767" cy="426863"/>
          </a:xfrm>
          <a:prstGeom prst="rect">
            <a:avLst/>
          </a:prstGeom>
          <a:noFill/>
          <a:ln>
            <a:noFill/>
          </a:ln>
        </p:spPr>
        <p:txBody>
          <a:bodyPr vert="horz" wrap="square" lIns="85042" tIns="42521" rIns="85042" bIns="42521" anchorCtr="0" compatLnSpc="0">
            <a:spAutoFit/>
          </a:bodyPr>
          <a:lstStyle/>
          <a:p>
            <a:pPr hangingPunct="0"/>
            <a:r>
              <a:rPr lang="hu-HU" sz="1134" spc="94" dirty="0">
                <a:solidFill>
                  <a:srgbClr val="FFFFFF"/>
                </a:solidFill>
                <a:latin typeface="Cambria" pitchFamily="18"/>
                <a:ea typeface="Arial Unicode MS" pitchFamily="2"/>
                <a:cs typeface="Mangal" pitchFamily="2"/>
              </a:rPr>
              <a:t>Várkapitányi lak</a:t>
            </a:r>
          </a:p>
          <a:p>
            <a:pPr hangingPunct="0"/>
            <a:endParaRPr lang="hu-HU" sz="1134" spc="94" dirty="0">
              <a:solidFill>
                <a:srgbClr val="FFFFFF"/>
              </a:solidFill>
              <a:latin typeface="Cambria" pitchFamily="18"/>
              <a:ea typeface="Arial Unicode MS" pitchFamily="2"/>
              <a:cs typeface="Mangal" pitchFamily="2"/>
            </a:endParaRPr>
          </a:p>
        </p:txBody>
      </p:sp>
      <p:sp>
        <p:nvSpPr>
          <p:cNvPr id="8" name="Szövegdoboz 7">
            <a:extLst>
              <a:ext uri="{FF2B5EF4-FFF2-40B4-BE49-F238E27FC236}">
                <a16:creationId xmlns:a16="http://schemas.microsoft.com/office/drawing/2014/main" id="{E758022B-4A21-4D83-A1B2-6D9DB761FBA4}"/>
              </a:ext>
            </a:extLst>
          </p:cNvPr>
          <p:cNvSpPr txBox="1"/>
          <p:nvPr/>
        </p:nvSpPr>
        <p:spPr>
          <a:xfrm>
            <a:off x="4977587" y="1352296"/>
            <a:ext cx="3327702" cy="48481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hu-HU" sz="1890" b="1" dirty="0">
                <a:solidFill>
                  <a:schemeClr val="accent1">
                    <a:lumMod val="50000"/>
                  </a:schemeClr>
                </a:solidFill>
                <a:latin typeface="DIN Next LT Pro" panose="020B0503020203050203" pitchFamily="34" charset="-18"/>
              </a:rPr>
              <a:t>Továbblépés</a:t>
            </a:r>
          </a:p>
          <a:p>
            <a:pPr lvl="0">
              <a:lnSpc>
                <a:spcPct val="150000"/>
              </a:lnSpc>
            </a:pPr>
            <a:endParaRPr lang="hu-HU" sz="1890" b="1" dirty="0">
              <a:solidFill>
                <a:schemeClr val="accent1">
                  <a:lumMod val="50000"/>
                </a:schemeClr>
              </a:solidFill>
              <a:latin typeface="DIN Next LT Pro" panose="020B0503020203050203" pitchFamily="34" charset="-18"/>
            </a:endParaRP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1323" dirty="0">
                <a:solidFill>
                  <a:srgbClr val="0F8086"/>
                </a:solidFill>
                <a:latin typeface="DIN Next LT Pro Bold" panose="020B0803020203050203" pitchFamily="34" charset="-18"/>
              </a:rPr>
              <a:t>2022. április vége-május eleje (2 hét):</a:t>
            </a:r>
          </a:p>
          <a:p>
            <a:pPr marL="270005" indent="-27000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1200" dirty="0">
                <a:solidFill>
                  <a:schemeClr val="accent1">
                    <a:lumMod val="50000"/>
                  </a:schemeClr>
                </a:solidFill>
                <a:latin typeface="DIN Next LT Pro" panose="020B0503020203050203" pitchFamily="34" charset="-18"/>
              </a:rPr>
              <a:t>Új, működtethető járatok menetrendjének véglegesítése (próbabejárásokkal)</a:t>
            </a:r>
          </a:p>
          <a:p>
            <a:pPr marL="270005" indent="-27000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1200" dirty="0">
                <a:solidFill>
                  <a:schemeClr val="accent1">
                    <a:lumMod val="50000"/>
                  </a:schemeClr>
                </a:solidFill>
                <a:latin typeface="DIN Next LT Pro" panose="020B0503020203050203" pitchFamily="34" charset="-18"/>
              </a:rPr>
              <a:t>Új járatok működtetéséhez szükséges további önkéntes kísérők bevonása (koordinátor közreműködésével)</a:t>
            </a:r>
          </a:p>
          <a:p>
            <a:pPr marL="270005" indent="-27000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1200" dirty="0">
                <a:solidFill>
                  <a:schemeClr val="accent1">
                    <a:lumMod val="50000"/>
                  </a:schemeClr>
                </a:solidFill>
                <a:latin typeface="DIN Next LT Pro" panose="020B0503020203050203" pitchFamily="34" charset="-18"/>
              </a:rPr>
              <a:t>Működtethető járatok pontos nyomvonaltervének, menetrendjének közzététele</a:t>
            </a:r>
          </a:p>
          <a:p>
            <a:pPr marL="270005" indent="-27000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1200" dirty="0">
                <a:solidFill>
                  <a:schemeClr val="accent1">
                    <a:lumMod val="50000"/>
                  </a:schemeClr>
                </a:solidFill>
                <a:latin typeface="DIN Next LT Pro" panose="020B0503020203050203" pitchFamily="34" charset="-18"/>
              </a:rPr>
              <a:t>Működtethető járatokra jelentkezési lapok, nyilatkozatok végleges beérkezése (szülők, kísérők részéről)</a:t>
            </a:r>
          </a:p>
          <a:p>
            <a:pPr marL="270005" indent="-270005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hu-HU" sz="1200" dirty="0">
              <a:solidFill>
                <a:schemeClr val="accent1">
                  <a:lumMod val="50000"/>
                </a:schemeClr>
              </a:solidFill>
              <a:latin typeface="DIN Next LT Pro" panose="020B0503020203050203" pitchFamily="34" charset="-18"/>
            </a:endParaRPr>
          </a:p>
          <a:p>
            <a:pPr>
              <a:lnSpc>
                <a:spcPct val="150000"/>
              </a:lnSpc>
              <a:defRPr/>
            </a:pPr>
            <a:endParaRPr lang="hu-HU" sz="1200" dirty="0">
              <a:solidFill>
                <a:schemeClr val="accent1">
                  <a:lumMod val="50000"/>
                </a:schemeClr>
              </a:solidFill>
              <a:latin typeface="DIN Next LT Pro" panose="020B0503020203050203" pitchFamily="34" charset="-18"/>
            </a:endParaRPr>
          </a:p>
        </p:txBody>
      </p:sp>
      <p:sp>
        <p:nvSpPr>
          <p:cNvPr id="10" name="Téglalap 9">
            <a:extLst>
              <a:ext uri="{FF2B5EF4-FFF2-40B4-BE49-F238E27FC236}">
                <a16:creationId xmlns:a16="http://schemas.microsoft.com/office/drawing/2014/main" id="{D86A72CA-5D88-4F2C-8A01-C8BEA4EC9D2E}"/>
              </a:ext>
            </a:extLst>
          </p:cNvPr>
          <p:cNvSpPr/>
          <p:nvPr/>
        </p:nvSpPr>
        <p:spPr>
          <a:xfrm>
            <a:off x="5874319" y="716450"/>
            <a:ext cx="243097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hu-HU" sz="2800" b="1" dirty="0">
                <a:solidFill>
                  <a:srgbClr val="0F8086"/>
                </a:solidFill>
                <a:latin typeface="DK Appelstroop" pitchFamily="50" charset="-18"/>
              </a:rPr>
              <a:t>PEDIBUSZ</a:t>
            </a:r>
          </a:p>
        </p:txBody>
      </p:sp>
      <p:pic>
        <p:nvPicPr>
          <p:cNvPr id="9" name="Kép 8">
            <a:extLst>
              <a:ext uri="{FF2B5EF4-FFF2-40B4-BE49-F238E27FC236}">
                <a16:creationId xmlns:a16="http://schemas.microsoft.com/office/drawing/2014/main" id="{15301877-0DED-4835-91DF-3D6E43E2891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095" y="1352296"/>
            <a:ext cx="4320125" cy="4320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89440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9"/>
          <p:cNvSpPr txBox="1"/>
          <p:nvPr/>
        </p:nvSpPr>
        <p:spPr>
          <a:xfrm>
            <a:off x="2245364" y="3991767"/>
            <a:ext cx="1701174" cy="257679"/>
          </a:xfrm>
          <a:prstGeom prst="rect">
            <a:avLst/>
          </a:prstGeom>
          <a:noFill/>
          <a:ln>
            <a:noFill/>
          </a:ln>
        </p:spPr>
        <p:txBody>
          <a:bodyPr vert="horz" wrap="square" lIns="86402" tIns="43201" rIns="86402" bIns="43201" anchor="t" anchorCtr="0" compatLnSpc="0">
            <a:spAutoFit/>
          </a:bodyPr>
          <a:lstStyle/>
          <a:p>
            <a:pPr algn="ctr"/>
            <a:r>
              <a:rPr lang="hu-HU" sz="1134" dirty="0">
                <a:solidFill>
                  <a:srgbClr val="FFFFFF"/>
                </a:solidFill>
                <a:latin typeface="Cambria" pitchFamily="18"/>
                <a:ea typeface="Arial Unicode MS" pitchFamily="2"/>
                <a:cs typeface="Mangal" pitchFamily="2"/>
              </a:rPr>
              <a:t>Kastély Felső parkja</a:t>
            </a:r>
          </a:p>
        </p:txBody>
      </p:sp>
      <p:sp>
        <p:nvSpPr>
          <p:cNvPr id="21" name="Szövegdoboz 20"/>
          <p:cNvSpPr txBox="1"/>
          <p:nvPr/>
        </p:nvSpPr>
        <p:spPr>
          <a:xfrm>
            <a:off x="6837954" y="4619463"/>
            <a:ext cx="1258617" cy="256305"/>
          </a:xfrm>
          <a:prstGeom prst="rect">
            <a:avLst/>
          </a:prstGeom>
          <a:noFill/>
          <a:ln>
            <a:noFill/>
          </a:ln>
        </p:spPr>
        <p:txBody>
          <a:bodyPr vert="horz" wrap="square" lIns="85042" tIns="42521" rIns="85042" bIns="42521" anchorCtr="0" compatLnSpc="0">
            <a:spAutoFit/>
          </a:bodyPr>
          <a:lstStyle/>
          <a:p>
            <a:pPr hangingPunct="0"/>
            <a:r>
              <a:rPr lang="hu-HU" sz="1134" spc="94" dirty="0">
                <a:solidFill>
                  <a:srgbClr val="FFFFFF"/>
                </a:solidFill>
                <a:latin typeface="Cambria" pitchFamily="18"/>
                <a:ea typeface="Arial Unicode MS" pitchFamily="2"/>
                <a:cs typeface="Mangal" pitchFamily="2"/>
              </a:rPr>
              <a:t>Királyi váró</a:t>
            </a:r>
          </a:p>
        </p:txBody>
      </p:sp>
      <p:sp>
        <p:nvSpPr>
          <p:cNvPr id="30" name="Szövegdoboz 29"/>
          <p:cNvSpPr txBox="1"/>
          <p:nvPr/>
        </p:nvSpPr>
        <p:spPr>
          <a:xfrm>
            <a:off x="3210605" y="1983852"/>
            <a:ext cx="1564767" cy="426863"/>
          </a:xfrm>
          <a:prstGeom prst="rect">
            <a:avLst/>
          </a:prstGeom>
          <a:noFill/>
          <a:ln>
            <a:noFill/>
          </a:ln>
        </p:spPr>
        <p:txBody>
          <a:bodyPr vert="horz" wrap="square" lIns="85042" tIns="42521" rIns="85042" bIns="42521" anchorCtr="0" compatLnSpc="0">
            <a:spAutoFit/>
          </a:bodyPr>
          <a:lstStyle/>
          <a:p>
            <a:pPr hangingPunct="0"/>
            <a:r>
              <a:rPr lang="hu-HU" sz="1134" spc="94" dirty="0">
                <a:solidFill>
                  <a:srgbClr val="FFFFFF"/>
                </a:solidFill>
                <a:latin typeface="Cambria" pitchFamily="18"/>
                <a:ea typeface="Arial Unicode MS" pitchFamily="2"/>
                <a:cs typeface="Mangal" pitchFamily="2"/>
              </a:rPr>
              <a:t>Várkapitányi lak</a:t>
            </a:r>
          </a:p>
          <a:p>
            <a:pPr hangingPunct="0"/>
            <a:endParaRPr lang="hu-HU" sz="1134" spc="94" dirty="0">
              <a:solidFill>
                <a:srgbClr val="FFFFFF"/>
              </a:solidFill>
              <a:latin typeface="Cambria" pitchFamily="18"/>
              <a:ea typeface="Arial Unicode MS" pitchFamily="2"/>
              <a:cs typeface="Mangal" pitchFamily="2"/>
            </a:endParaRPr>
          </a:p>
        </p:txBody>
      </p:sp>
      <p:sp>
        <p:nvSpPr>
          <p:cNvPr id="10" name="Téglalap 9">
            <a:extLst>
              <a:ext uri="{FF2B5EF4-FFF2-40B4-BE49-F238E27FC236}">
                <a16:creationId xmlns:a16="http://schemas.microsoft.com/office/drawing/2014/main" id="{D86A72CA-5D88-4F2C-8A01-C8BEA4EC9D2E}"/>
              </a:ext>
            </a:extLst>
          </p:cNvPr>
          <p:cNvSpPr/>
          <p:nvPr/>
        </p:nvSpPr>
        <p:spPr>
          <a:xfrm>
            <a:off x="5874319" y="716450"/>
            <a:ext cx="243097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hu-HU" sz="2800" b="1" dirty="0">
                <a:solidFill>
                  <a:srgbClr val="0F8086"/>
                </a:solidFill>
                <a:latin typeface="DK Appelstroop" pitchFamily="50" charset="-18"/>
              </a:rPr>
              <a:t>PEDIBUSZ</a:t>
            </a:r>
          </a:p>
        </p:txBody>
      </p:sp>
      <p:pic>
        <p:nvPicPr>
          <p:cNvPr id="9" name="Kép 8">
            <a:extLst>
              <a:ext uri="{FF2B5EF4-FFF2-40B4-BE49-F238E27FC236}">
                <a16:creationId xmlns:a16="http://schemas.microsoft.com/office/drawing/2014/main" id="{15301877-0DED-4835-91DF-3D6E43E2891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095" y="1352296"/>
            <a:ext cx="4320125" cy="4320125"/>
          </a:xfrm>
          <a:prstGeom prst="rect">
            <a:avLst/>
          </a:prstGeom>
        </p:spPr>
      </p:pic>
      <p:sp>
        <p:nvSpPr>
          <p:cNvPr id="11" name="Szövegdoboz 10">
            <a:extLst>
              <a:ext uri="{FF2B5EF4-FFF2-40B4-BE49-F238E27FC236}">
                <a16:creationId xmlns:a16="http://schemas.microsoft.com/office/drawing/2014/main" id="{5872322D-277E-41C5-9625-61B499BC1C35}"/>
              </a:ext>
            </a:extLst>
          </p:cNvPr>
          <p:cNvSpPr txBox="1"/>
          <p:nvPr/>
        </p:nvSpPr>
        <p:spPr>
          <a:xfrm>
            <a:off x="4977587" y="1352296"/>
            <a:ext cx="3327702" cy="471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hu-HU" sz="1890" b="1" dirty="0">
                <a:solidFill>
                  <a:schemeClr val="accent1">
                    <a:lumMod val="50000"/>
                  </a:schemeClr>
                </a:solidFill>
                <a:latin typeface="DIN Next LT Pro" panose="020B0503020203050203" pitchFamily="34" charset="-18"/>
              </a:rPr>
              <a:t>Továbblépés</a:t>
            </a:r>
          </a:p>
          <a:p>
            <a:pPr marL="270005" indent="-270005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hu-HU" sz="1200" dirty="0">
              <a:solidFill>
                <a:schemeClr val="accent1">
                  <a:lumMod val="50000"/>
                </a:schemeClr>
              </a:solidFill>
              <a:latin typeface="DIN Next LT Pro" panose="020B0503020203050203" pitchFamily="34" charset="-18"/>
            </a:endParaRPr>
          </a:p>
          <a:p>
            <a:pPr>
              <a:lnSpc>
                <a:spcPct val="150000"/>
              </a:lnSpc>
              <a:defRPr/>
            </a:pPr>
            <a:r>
              <a:rPr lang="hu-HU" sz="1323" dirty="0">
                <a:solidFill>
                  <a:srgbClr val="0F8086"/>
                </a:solidFill>
                <a:latin typeface="DIN Next LT Pro Bold" panose="020B0803020203050203" pitchFamily="34" charset="-18"/>
              </a:rPr>
              <a:t>2022. május 2. hetétől: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1200" dirty="0">
                <a:solidFill>
                  <a:schemeClr val="accent1">
                    <a:lumMod val="50000"/>
                  </a:schemeClr>
                </a:solidFill>
                <a:latin typeface="DIN Next LT Pro" panose="020B0503020203050203" pitchFamily="34" charset="-18"/>
              </a:rPr>
              <a:t>Működőképes új járatok beindítása „próbaüzemben” (6 hét van a tanévből)</a:t>
            </a:r>
          </a:p>
          <a:p>
            <a:pPr marL="270005" indent="-270005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hu-HU" sz="1200" dirty="0">
              <a:solidFill>
                <a:schemeClr val="accent1">
                  <a:lumMod val="50000"/>
                </a:schemeClr>
              </a:solidFill>
              <a:latin typeface="DIN Next LT Pro" panose="020B0503020203050203" pitchFamily="34" charset="-18"/>
            </a:endParaRPr>
          </a:p>
          <a:p>
            <a:pPr>
              <a:lnSpc>
                <a:spcPct val="150000"/>
              </a:lnSpc>
              <a:defRPr/>
            </a:pPr>
            <a:r>
              <a:rPr lang="hu-HU" sz="1323" dirty="0">
                <a:solidFill>
                  <a:srgbClr val="0F8086"/>
                </a:solidFill>
                <a:latin typeface="DIN Next LT Pro Bold" panose="020B0803020203050203" pitchFamily="34" charset="-18"/>
              </a:rPr>
              <a:t>2022. június: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1200" dirty="0">
                <a:solidFill>
                  <a:schemeClr val="accent1">
                    <a:lumMod val="50000"/>
                  </a:schemeClr>
                </a:solidFill>
                <a:latin typeface="DIN Next LT Pro" panose="020B0503020203050203" pitchFamily="34" charset="-18"/>
              </a:rPr>
              <a:t>Tapasztalatok kiértékelése, 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1200" dirty="0">
                <a:solidFill>
                  <a:schemeClr val="accent1">
                    <a:lumMod val="50000"/>
                  </a:schemeClr>
                </a:solidFill>
                <a:latin typeface="DIN Next LT Pro" panose="020B0503020203050203" pitchFamily="34" charset="-18"/>
              </a:rPr>
              <a:t>Esetleges korrekciók</a:t>
            </a:r>
          </a:p>
          <a:p>
            <a:pPr>
              <a:lnSpc>
                <a:spcPct val="150000"/>
              </a:lnSpc>
            </a:pPr>
            <a:endParaRPr lang="hu-HU" sz="1200" dirty="0">
              <a:solidFill>
                <a:schemeClr val="accent1">
                  <a:lumMod val="50000"/>
                </a:schemeClr>
              </a:solidFill>
              <a:latin typeface="DIN Next LT Pro" panose="020B0503020203050203" pitchFamily="34" charset="-18"/>
            </a:endParaRPr>
          </a:p>
          <a:p>
            <a:pPr>
              <a:lnSpc>
                <a:spcPct val="150000"/>
              </a:lnSpc>
            </a:pPr>
            <a:r>
              <a:rPr lang="hu-HU" sz="1200" dirty="0">
                <a:solidFill>
                  <a:srgbClr val="0F8086"/>
                </a:solidFill>
                <a:latin typeface="DIN Next LT Pro Bold" panose="020B0803020203050203" pitchFamily="34" charset="-18"/>
              </a:rPr>
              <a:t>2022. augusztus: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1200" dirty="0">
                <a:solidFill>
                  <a:schemeClr val="accent1">
                    <a:lumMod val="50000"/>
                  </a:schemeClr>
                </a:solidFill>
                <a:latin typeface="DIN Next LT Pro" panose="020B0503020203050203" pitchFamily="34" charset="-18"/>
              </a:rPr>
              <a:t>Kommunikáció, népszerűsítés</a:t>
            </a:r>
          </a:p>
          <a:p>
            <a:pPr>
              <a:lnSpc>
                <a:spcPct val="150000"/>
              </a:lnSpc>
            </a:pPr>
            <a:endParaRPr lang="hu-HU" sz="1200" dirty="0">
              <a:solidFill>
                <a:srgbClr val="0F8086"/>
              </a:solidFill>
              <a:latin typeface="DIN Next LT Pro Bold" panose="020B0803020203050203" pitchFamily="34" charset="-18"/>
            </a:endParaRPr>
          </a:p>
          <a:p>
            <a:pPr>
              <a:lnSpc>
                <a:spcPct val="150000"/>
              </a:lnSpc>
            </a:pPr>
            <a:r>
              <a:rPr lang="hu-HU" sz="1200" dirty="0">
                <a:solidFill>
                  <a:srgbClr val="0F8086"/>
                </a:solidFill>
                <a:latin typeface="DIN Next LT Pro Bold" panose="020B0803020203050203" pitchFamily="34" charset="-18"/>
              </a:rPr>
              <a:t>2022. szeptember: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1200" dirty="0">
                <a:solidFill>
                  <a:schemeClr val="accent1">
                    <a:lumMod val="50000"/>
                  </a:schemeClr>
                </a:solidFill>
                <a:latin typeface="DIN Next LT Pro" panose="020B0503020203050203" pitchFamily="34" charset="-18"/>
              </a:rPr>
              <a:t>Járatok újraindítása élesben</a:t>
            </a:r>
          </a:p>
          <a:p>
            <a:pPr>
              <a:lnSpc>
                <a:spcPct val="150000"/>
              </a:lnSpc>
            </a:pPr>
            <a:endParaRPr lang="hu-HU" sz="1200" dirty="0">
              <a:solidFill>
                <a:schemeClr val="accent1">
                  <a:lumMod val="50000"/>
                </a:schemeClr>
              </a:solidFill>
              <a:latin typeface="DIN Next LT Pro" panose="020B0503020203050203" pitchFamily="34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307684693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>
            <a:extLst>
              <a:ext uri="{FF2B5EF4-FFF2-40B4-BE49-F238E27FC236}">
                <a16:creationId xmlns:a16="http://schemas.microsoft.com/office/drawing/2014/main" id="{905409CF-389C-4185-89A2-EC4CB2EC781B}"/>
              </a:ext>
            </a:extLst>
          </p:cNvPr>
          <p:cNvSpPr/>
          <p:nvPr/>
        </p:nvSpPr>
        <p:spPr>
          <a:xfrm>
            <a:off x="5874319" y="716450"/>
            <a:ext cx="243097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hu-HU" sz="2800" b="1" dirty="0">
                <a:solidFill>
                  <a:srgbClr val="0F8086"/>
                </a:solidFill>
                <a:latin typeface="DK Appelstroop" pitchFamily="50" charset="-18"/>
              </a:rPr>
              <a:t>PEDIBUSZ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6B6E8DF0-1484-4D81-B8BC-51E2AF37B60C}"/>
              </a:ext>
            </a:extLst>
          </p:cNvPr>
          <p:cNvSpPr txBox="1">
            <a:spLocks/>
          </p:cNvSpPr>
          <p:nvPr/>
        </p:nvSpPr>
        <p:spPr>
          <a:xfrm>
            <a:off x="402095" y="5992460"/>
            <a:ext cx="3590893" cy="374527"/>
          </a:xfrm>
          <a:prstGeom prst="rect">
            <a:avLst/>
          </a:prstGeom>
          <a:noFill/>
          <a:ln>
            <a:noFill/>
          </a:ln>
        </p:spPr>
        <p:txBody>
          <a:bodyPr wrap="square" lIns="69129" tIns="34565" rIns="69129" bIns="34565" anchor="ctr" anchorCtr="0">
            <a:noAutofit/>
          </a:bodyPr>
          <a:lstStyle>
            <a:lvl1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44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Arial Unicode MS" pitchFamily="2"/>
                <a:cs typeface="Mangal" pitchFamily="2"/>
              </a:defRPr>
            </a:lvl1pPr>
          </a:lstStyle>
          <a:p>
            <a:pPr algn="r"/>
            <a:r>
              <a:rPr lang="hu-HU" sz="2117" b="1" cap="small" dirty="0">
                <a:solidFill>
                  <a:srgbClr val="0F8086"/>
                </a:solidFill>
                <a:latin typeface="DIN Next LT Pro Medium" panose="020B0603020203050203" pitchFamily="34" charset="-18"/>
                <a:ea typeface="Adobe Heiti Std R" panose="020B0400000000000000" pitchFamily="34" charset="-128"/>
              </a:rPr>
              <a:t>Fenntartható Iskolába járás</a:t>
            </a:r>
          </a:p>
        </p:txBody>
      </p:sp>
      <p:sp>
        <p:nvSpPr>
          <p:cNvPr id="4" name="Szövegdoboz 3">
            <a:extLst>
              <a:ext uri="{FF2B5EF4-FFF2-40B4-BE49-F238E27FC236}">
                <a16:creationId xmlns:a16="http://schemas.microsoft.com/office/drawing/2014/main" id="{A22F6AE8-D069-41E7-8AE0-909F860BA6E7}"/>
              </a:ext>
            </a:extLst>
          </p:cNvPr>
          <p:cNvSpPr txBox="1"/>
          <p:nvPr/>
        </p:nvSpPr>
        <p:spPr>
          <a:xfrm>
            <a:off x="5079801" y="1816672"/>
            <a:ext cx="3327702" cy="14569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hu-HU" sz="1890" b="1" dirty="0">
                <a:solidFill>
                  <a:schemeClr val="accent1">
                    <a:lumMod val="50000"/>
                  </a:schemeClr>
                </a:solidFill>
              </a:rPr>
              <a:t>Minimális követelmények új járat beindításához:</a:t>
            </a:r>
          </a:p>
          <a:p>
            <a:pPr lvl="0"/>
            <a:endParaRPr lang="hu-HU" sz="1323" dirty="0">
              <a:solidFill>
                <a:schemeClr val="accent1">
                  <a:lumMod val="50000"/>
                </a:schemeClr>
              </a:solidFill>
            </a:endParaRPr>
          </a:p>
          <a:p>
            <a:pPr marL="270005" indent="-27000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1323" dirty="0">
                <a:solidFill>
                  <a:schemeClr val="accent1">
                    <a:lumMod val="50000"/>
                  </a:schemeClr>
                </a:solidFill>
              </a:rPr>
              <a:t>Heti 1 napon működő járathoz 4 önkéntes kísérő szükséges</a:t>
            </a: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5C6473B3-BA4F-424F-8CA5-5E1FC39D5D2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4" t="14332" r="56611" b="46462"/>
          <a:stretch/>
        </p:blipFill>
        <p:spPr>
          <a:xfrm>
            <a:off x="478349" y="624179"/>
            <a:ext cx="3131076" cy="1831915"/>
          </a:xfrm>
          <a:prstGeom prst="rect">
            <a:avLst/>
          </a:prstGeom>
        </p:spPr>
      </p:pic>
      <p:pic>
        <p:nvPicPr>
          <p:cNvPr id="6" name="Kép 5">
            <a:extLst>
              <a:ext uri="{FF2B5EF4-FFF2-40B4-BE49-F238E27FC236}">
                <a16:creationId xmlns:a16="http://schemas.microsoft.com/office/drawing/2014/main" id="{0C1EA35E-1E8B-458A-88CC-95A724AD4A0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31" t="24004" r="3675"/>
          <a:stretch/>
        </p:blipFill>
        <p:spPr>
          <a:xfrm>
            <a:off x="395184" y="2437044"/>
            <a:ext cx="3327701" cy="3430222"/>
          </a:xfrm>
          <a:prstGeom prst="rect">
            <a:avLst/>
          </a:prstGeom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id="{DE664156-DD0B-478B-AC5C-F8F15FC72F2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7" t="61253" r="69422" b="21870"/>
          <a:stretch/>
        </p:blipFill>
        <p:spPr>
          <a:xfrm>
            <a:off x="3761862" y="4058850"/>
            <a:ext cx="3695550" cy="1390120"/>
          </a:xfrm>
          <a:prstGeom prst="rect">
            <a:avLst/>
          </a:prstGeom>
        </p:spPr>
      </p:pic>
      <p:sp>
        <p:nvSpPr>
          <p:cNvPr id="8" name="Téglalap 7">
            <a:extLst>
              <a:ext uri="{FF2B5EF4-FFF2-40B4-BE49-F238E27FC236}">
                <a16:creationId xmlns:a16="http://schemas.microsoft.com/office/drawing/2014/main" id="{ED5EF0EF-7E6B-48A3-917E-AFCD7E59CFBE}"/>
              </a:ext>
            </a:extLst>
          </p:cNvPr>
          <p:cNvSpPr/>
          <p:nvPr/>
        </p:nvSpPr>
        <p:spPr>
          <a:xfrm>
            <a:off x="423094" y="54568"/>
            <a:ext cx="4852739" cy="44441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</a:pPr>
            <a:r>
              <a:rPr lang="hu-HU" sz="1701" dirty="0">
                <a:solidFill>
                  <a:schemeClr val="accent1">
                    <a:lumMod val="50000"/>
                  </a:schemeClr>
                </a:solidFill>
              </a:rPr>
              <a:t>Svájci példa: Járatinformációk egy központi honlapon</a:t>
            </a:r>
          </a:p>
        </p:txBody>
      </p:sp>
    </p:spTree>
    <p:extLst>
      <p:ext uri="{BB962C8B-B14F-4D97-AF65-F5344CB8AC3E}">
        <p14:creationId xmlns:p14="http://schemas.microsoft.com/office/powerpoint/2010/main" val="29234925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zövegdoboz 4"/>
          <p:cNvSpPr txBox="1"/>
          <p:nvPr/>
        </p:nvSpPr>
        <p:spPr>
          <a:xfrm>
            <a:off x="4904957" y="2467394"/>
            <a:ext cx="3284753" cy="3802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hu-HU" sz="1361" dirty="0">
                <a:solidFill>
                  <a:schemeClr val="accent1">
                    <a:lumMod val="50000"/>
                  </a:schemeClr>
                </a:solidFill>
                <a:latin typeface="DIN Next LT Pro" panose="020B0503020203050203" pitchFamily="34" charset="-18"/>
              </a:rPr>
              <a:t>Mi a PEDIBUSZ?</a:t>
            </a:r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id="{38223943-6B6C-4055-A21E-0C2EB61B08CE}"/>
              </a:ext>
            </a:extLst>
          </p:cNvPr>
          <p:cNvSpPr txBox="1"/>
          <p:nvPr/>
        </p:nvSpPr>
        <p:spPr>
          <a:xfrm>
            <a:off x="4948574" y="3072632"/>
            <a:ext cx="3526945" cy="21117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hu-HU" sz="1210" dirty="0">
                <a:solidFill>
                  <a:schemeClr val="accent1">
                    <a:lumMod val="50000"/>
                  </a:schemeClr>
                </a:solidFill>
              </a:rPr>
              <a:t>A </a:t>
            </a:r>
            <a:r>
              <a:rPr lang="hu-HU" sz="1210" dirty="0">
                <a:solidFill>
                  <a:schemeClr val="accent1">
                    <a:lumMod val="50000"/>
                  </a:schemeClr>
                </a:solidFill>
                <a:latin typeface="DIN Next LT Pro" panose="020B0503020203050203" pitchFamily="34" charset="-18"/>
              </a:rPr>
              <a:t>PEDIBUSZ </a:t>
            </a:r>
            <a:r>
              <a:rPr lang="hu-HU" sz="1210" dirty="0">
                <a:solidFill>
                  <a:schemeClr val="accent1">
                    <a:lumMod val="50000"/>
                  </a:schemeClr>
                </a:solidFill>
              </a:rPr>
              <a:t>egy „sétáló” iskolabusz, </a:t>
            </a:r>
          </a:p>
          <a:p>
            <a:pPr>
              <a:lnSpc>
                <a:spcPct val="150000"/>
              </a:lnSpc>
            </a:pPr>
            <a:r>
              <a:rPr lang="hu-HU" sz="1210" dirty="0">
                <a:solidFill>
                  <a:schemeClr val="accent1">
                    <a:lumMod val="50000"/>
                  </a:schemeClr>
                </a:solidFill>
              </a:rPr>
              <a:t>amivel a gyerekek:</a:t>
            </a:r>
          </a:p>
          <a:p>
            <a:pPr marL="216031" indent="-21603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1210" dirty="0">
                <a:solidFill>
                  <a:schemeClr val="accent1">
                    <a:lumMod val="50000"/>
                  </a:schemeClr>
                </a:solidFill>
              </a:rPr>
              <a:t>gyalogosan,</a:t>
            </a:r>
          </a:p>
          <a:p>
            <a:pPr marL="216031" indent="-216031">
              <a:buFont typeface="Arial" panose="020B0604020202020204" pitchFamily="34" charset="0"/>
              <a:buChar char="•"/>
            </a:pPr>
            <a:r>
              <a:rPr lang="hu-HU" sz="1210" dirty="0">
                <a:solidFill>
                  <a:schemeClr val="accent1">
                    <a:lumMod val="50000"/>
                  </a:schemeClr>
                </a:solidFill>
              </a:rPr>
              <a:t>szervezetten, </a:t>
            </a:r>
          </a:p>
          <a:p>
            <a:pPr marL="216031" indent="-216031">
              <a:buFont typeface="Arial" panose="020B0604020202020204" pitchFamily="34" charset="0"/>
              <a:buChar char="•"/>
            </a:pPr>
            <a:r>
              <a:rPr lang="hu-HU" sz="1210" dirty="0">
                <a:solidFill>
                  <a:schemeClr val="accent1">
                    <a:lumMod val="50000"/>
                  </a:schemeClr>
                </a:solidFill>
              </a:rPr>
              <a:t>felnőtt kísérőkkel vezetve</a:t>
            </a:r>
          </a:p>
          <a:p>
            <a:pPr marL="216031" indent="-216031">
              <a:buFont typeface="Arial" panose="020B0604020202020204" pitchFamily="34" charset="0"/>
              <a:buChar char="•"/>
            </a:pPr>
            <a:r>
              <a:rPr lang="hu-HU" sz="1210" dirty="0">
                <a:solidFill>
                  <a:schemeClr val="accent1">
                    <a:lumMod val="50000"/>
                  </a:schemeClr>
                </a:solidFill>
              </a:rPr>
              <a:t>biztonságosan</a:t>
            </a:r>
          </a:p>
          <a:p>
            <a:pPr marL="216031" indent="-216031">
              <a:buFont typeface="Arial" panose="020B0604020202020204" pitchFamily="34" charset="0"/>
              <a:buChar char="•"/>
            </a:pPr>
            <a:endParaRPr lang="hu-HU" sz="1210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hu-HU" sz="1210" dirty="0">
                <a:solidFill>
                  <a:schemeClr val="accent1">
                    <a:lumMod val="50000"/>
                  </a:schemeClr>
                </a:solidFill>
              </a:rPr>
              <a:t>jutnak el az iskolába.</a:t>
            </a:r>
          </a:p>
          <a:p>
            <a:pPr marL="268838" indent="-268838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hu-HU" sz="121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Téglalap 7">
            <a:extLst>
              <a:ext uri="{FF2B5EF4-FFF2-40B4-BE49-F238E27FC236}">
                <a16:creationId xmlns:a16="http://schemas.microsoft.com/office/drawing/2014/main" id="{425910FC-9C3A-4645-AB63-9F848321BA7D}"/>
              </a:ext>
            </a:extLst>
          </p:cNvPr>
          <p:cNvSpPr/>
          <p:nvPr/>
        </p:nvSpPr>
        <p:spPr>
          <a:xfrm>
            <a:off x="5565621" y="1224232"/>
            <a:ext cx="243097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hu-HU" sz="2800" b="1" dirty="0">
                <a:solidFill>
                  <a:srgbClr val="0F8086"/>
                </a:solidFill>
                <a:latin typeface="DK Appelstroop" pitchFamily="50" charset="-18"/>
              </a:rPr>
              <a:t>PEDIBUSZ</a:t>
            </a:r>
          </a:p>
        </p:txBody>
      </p:sp>
      <p:pic>
        <p:nvPicPr>
          <p:cNvPr id="10" name="Kép 9">
            <a:extLst>
              <a:ext uri="{FF2B5EF4-FFF2-40B4-BE49-F238E27FC236}">
                <a16:creationId xmlns:a16="http://schemas.microsoft.com/office/drawing/2014/main" id="{317F8160-6A67-4497-942E-2F5CB5ACCD7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894" y="1485842"/>
            <a:ext cx="3956520" cy="3956520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208F51EE-FD3A-4120-863C-0B2FD9E5DB45}"/>
              </a:ext>
            </a:extLst>
          </p:cNvPr>
          <p:cNvSpPr txBox="1">
            <a:spLocks/>
          </p:cNvSpPr>
          <p:nvPr/>
        </p:nvSpPr>
        <p:spPr>
          <a:xfrm>
            <a:off x="4532414" y="6016717"/>
            <a:ext cx="3590893" cy="374527"/>
          </a:xfrm>
          <a:prstGeom prst="rect">
            <a:avLst/>
          </a:prstGeom>
          <a:noFill/>
          <a:ln>
            <a:noFill/>
          </a:ln>
        </p:spPr>
        <p:txBody>
          <a:bodyPr wrap="square" lIns="69129" tIns="34565" rIns="69129" bIns="34565" anchor="ctr" anchorCtr="0">
            <a:noAutofit/>
          </a:bodyPr>
          <a:lstStyle>
            <a:lvl1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44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Arial Unicode MS" pitchFamily="2"/>
                <a:cs typeface="Mangal" pitchFamily="2"/>
              </a:defRPr>
            </a:lvl1pPr>
          </a:lstStyle>
          <a:p>
            <a:pPr algn="r"/>
            <a:r>
              <a:rPr lang="hu-HU" sz="2117" b="1" cap="small" dirty="0">
                <a:solidFill>
                  <a:srgbClr val="0F8086"/>
                </a:solidFill>
                <a:latin typeface="DIN Next LT Pro Medium" panose="020B0603020203050203" pitchFamily="34" charset="-18"/>
                <a:ea typeface="Adobe Heiti Std R" panose="020B0400000000000000" pitchFamily="34" charset="-128"/>
              </a:rPr>
              <a:t>Fenntartható Iskolába járás</a:t>
            </a:r>
          </a:p>
        </p:txBody>
      </p:sp>
    </p:spTree>
    <p:extLst>
      <p:ext uri="{BB962C8B-B14F-4D97-AF65-F5344CB8AC3E}">
        <p14:creationId xmlns:p14="http://schemas.microsoft.com/office/powerpoint/2010/main" val="211489442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Kép 81">
            <a:extLst>
              <a:ext uri="{FF2B5EF4-FFF2-40B4-BE49-F238E27FC236}">
                <a16:creationId xmlns:a16="http://schemas.microsoft.com/office/drawing/2014/main" id="{2CEF09B8-5E98-4223-B2E8-D29D6F96422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60" r="2520" b="124"/>
          <a:stretch/>
        </p:blipFill>
        <p:spPr>
          <a:xfrm>
            <a:off x="7698" y="234085"/>
            <a:ext cx="8640762" cy="606074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rgbClr val="FF0000"/>
            </a:solidFill>
          </a:ln>
        </p:spPr>
      </p:pic>
      <p:sp>
        <p:nvSpPr>
          <p:cNvPr id="12" name="Szövegdoboz 11">
            <a:extLst>
              <a:ext uri="{FF2B5EF4-FFF2-40B4-BE49-F238E27FC236}">
                <a16:creationId xmlns:a16="http://schemas.microsoft.com/office/drawing/2014/main" id="{4DFCC766-64E7-4C80-8F84-1BC98960DA1A}"/>
              </a:ext>
            </a:extLst>
          </p:cNvPr>
          <p:cNvSpPr txBox="1"/>
          <p:nvPr/>
        </p:nvSpPr>
        <p:spPr>
          <a:xfrm>
            <a:off x="263584" y="3786323"/>
            <a:ext cx="742706" cy="3939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891" dirty="0"/>
              <a:t>FENYŐLIGET </a:t>
            </a:r>
            <a:r>
              <a:rPr lang="hu-HU" sz="1069" b="1" dirty="0"/>
              <a:t>ÓVODA</a:t>
            </a:r>
          </a:p>
        </p:txBody>
      </p:sp>
      <p:sp>
        <p:nvSpPr>
          <p:cNvPr id="13" name="Szövegdoboz 12">
            <a:extLst>
              <a:ext uri="{FF2B5EF4-FFF2-40B4-BE49-F238E27FC236}">
                <a16:creationId xmlns:a16="http://schemas.microsoft.com/office/drawing/2014/main" id="{04F840F3-F345-4C52-B335-184AEA564B6C}"/>
              </a:ext>
            </a:extLst>
          </p:cNvPr>
          <p:cNvSpPr txBox="1"/>
          <p:nvPr/>
        </p:nvSpPr>
        <p:spPr>
          <a:xfrm rot="18744778">
            <a:off x="1738481" y="3717444"/>
            <a:ext cx="473391" cy="31175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sz="713" dirty="0"/>
              <a:t>SZ.IMRE ERKEL</a:t>
            </a:r>
          </a:p>
        </p:txBody>
      </p:sp>
      <p:sp>
        <p:nvSpPr>
          <p:cNvPr id="14" name="Szövegdoboz 13">
            <a:extLst>
              <a:ext uri="{FF2B5EF4-FFF2-40B4-BE49-F238E27FC236}">
                <a16:creationId xmlns:a16="http://schemas.microsoft.com/office/drawing/2014/main" id="{BD85BE70-60C0-447A-B742-C71FE13F8A5A}"/>
              </a:ext>
            </a:extLst>
          </p:cNvPr>
          <p:cNvSpPr txBox="1"/>
          <p:nvPr/>
        </p:nvSpPr>
        <p:spPr>
          <a:xfrm rot="20463344">
            <a:off x="2919729" y="3297814"/>
            <a:ext cx="420523" cy="31175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sz="713" dirty="0"/>
              <a:t>PETŐFI</a:t>
            </a:r>
          </a:p>
        </p:txBody>
      </p:sp>
      <p:sp>
        <p:nvSpPr>
          <p:cNvPr id="15" name="Szövegdoboz 14">
            <a:extLst>
              <a:ext uri="{FF2B5EF4-FFF2-40B4-BE49-F238E27FC236}">
                <a16:creationId xmlns:a16="http://schemas.microsoft.com/office/drawing/2014/main" id="{CABAE31C-AFA0-4F73-B64E-5AA0ADA38125}"/>
              </a:ext>
            </a:extLst>
          </p:cNvPr>
          <p:cNvSpPr txBox="1"/>
          <p:nvPr/>
        </p:nvSpPr>
        <p:spPr>
          <a:xfrm rot="3018575">
            <a:off x="6214202" y="2566286"/>
            <a:ext cx="377520" cy="202043"/>
          </a:xfrm>
          <a:prstGeom prst="rect">
            <a:avLst/>
          </a:prstGeom>
          <a:solidFill>
            <a:srgbClr val="C00000">
              <a:alpha val="31000"/>
            </a:srgbClr>
          </a:solidFill>
        </p:spPr>
        <p:txBody>
          <a:bodyPr wrap="square" rtlCol="0">
            <a:spAutoFit/>
          </a:bodyPr>
          <a:lstStyle/>
          <a:p>
            <a:pPr algn="ctr"/>
            <a:endParaRPr lang="hu-HU" sz="713" dirty="0"/>
          </a:p>
        </p:txBody>
      </p:sp>
      <p:sp>
        <p:nvSpPr>
          <p:cNvPr id="16" name="Szövegdoboz 15">
            <a:extLst>
              <a:ext uri="{FF2B5EF4-FFF2-40B4-BE49-F238E27FC236}">
                <a16:creationId xmlns:a16="http://schemas.microsoft.com/office/drawing/2014/main" id="{389B8EE0-9C0D-4B84-9F61-40A5AEE472DB}"/>
              </a:ext>
            </a:extLst>
          </p:cNvPr>
          <p:cNvSpPr txBox="1"/>
          <p:nvPr/>
        </p:nvSpPr>
        <p:spPr>
          <a:xfrm rot="5125920">
            <a:off x="4388803" y="5054534"/>
            <a:ext cx="413680" cy="31175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sz="713" dirty="0"/>
              <a:t>PREMI</a:t>
            </a:r>
          </a:p>
        </p:txBody>
      </p:sp>
      <p:sp>
        <p:nvSpPr>
          <p:cNvPr id="17" name="Szövegdoboz 16">
            <a:extLst>
              <a:ext uri="{FF2B5EF4-FFF2-40B4-BE49-F238E27FC236}">
                <a16:creationId xmlns:a16="http://schemas.microsoft.com/office/drawing/2014/main" id="{6A19AA4A-2EAC-446B-9511-69711F9400C3}"/>
              </a:ext>
            </a:extLst>
          </p:cNvPr>
          <p:cNvSpPr txBox="1"/>
          <p:nvPr/>
        </p:nvSpPr>
        <p:spPr>
          <a:xfrm rot="2632816">
            <a:off x="1101315" y="5019675"/>
            <a:ext cx="569600" cy="20204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sz="713" dirty="0"/>
              <a:t>WALFORF</a:t>
            </a:r>
          </a:p>
        </p:txBody>
      </p:sp>
      <p:sp>
        <p:nvSpPr>
          <p:cNvPr id="18" name="Szövegdoboz 17">
            <a:extLst>
              <a:ext uri="{FF2B5EF4-FFF2-40B4-BE49-F238E27FC236}">
                <a16:creationId xmlns:a16="http://schemas.microsoft.com/office/drawing/2014/main" id="{F55D52B3-72C5-4B1D-8BD0-68F22B799BCC}"/>
              </a:ext>
            </a:extLst>
          </p:cNvPr>
          <p:cNvSpPr txBox="1"/>
          <p:nvPr/>
        </p:nvSpPr>
        <p:spPr>
          <a:xfrm rot="5125920">
            <a:off x="2702433" y="5308937"/>
            <a:ext cx="413680" cy="31175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sz="713" dirty="0"/>
              <a:t>HAJÓS</a:t>
            </a:r>
          </a:p>
        </p:txBody>
      </p:sp>
      <p:sp>
        <p:nvSpPr>
          <p:cNvPr id="19" name="Szövegdoboz 18">
            <a:extLst>
              <a:ext uri="{FF2B5EF4-FFF2-40B4-BE49-F238E27FC236}">
                <a16:creationId xmlns:a16="http://schemas.microsoft.com/office/drawing/2014/main" id="{224E314F-2370-43A1-B5A3-81269E175603}"/>
              </a:ext>
            </a:extLst>
          </p:cNvPr>
          <p:cNvSpPr txBox="1"/>
          <p:nvPr/>
        </p:nvSpPr>
        <p:spPr>
          <a:xfrm rot="4304393">
            <a:off x="3346257" y="5187655"/>
            <a:ext cx="413680" cy="31175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sz="713" dirty="0"/>
              <a:t>HAJÓS</a:t>
            </a:r>
          </a:p>
        </p:txBody>
      </p:sp>
      <p:sp>
        <p:nvSpPr>
          <p:cNvPr id="20" name="Szövegdoboz 19">
            <a:extLst>
              <a:ext uri="{FF2B5EF4-FFF2-40B4-BE49-F238E27FC236}">
                <a16:creationId xmlns:a16="http://schemas.microsoft.com/office/drawing/2014/main" id="{CE6FD198-F9AB-4A5B-A204-84F10CFEDD26}"/>
              </a:ext>
            </a:extLst>
          </p:cNvPr>
          <p:cNvSpPr txBox="1"/>
          <p:nvPr/>
        </p:nvSpPr>
        <p:spPr>
          <a:xfrm>
            <a:off x="2909274" y="4081453"/>
            <a:ext cx="958118" cy="256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069" b="1" dirty="0"/>
              <a:t>PALOTAKERT</a:t>
            </a:r>
          </a:p>
        </p:txBody>
      </p:sp>
      <p:sp>
        <p:nvSpPr>
          <p:cNvPr id="21" name="Szövegdoboz 20">
            <a:extLst>
              <a:ext uri="{FF2B5EF4-FFF2-40B4-BE49-F238E27FC236}">
                <a16:creationId xmlns:a16="http://schemas.microsoft.com/office/drawing/2014/main" id="{E8ABD6D6-6AED-4B79-82AF-E3321A2359D8}"/>
              </a:ext>
            </a:extLst>
          </p:cNvPr>
          <p:cNvSpPr txBox="1"/>
          <p:nvPr/>
        </p:nvSpPr>
        <p:spPr>
          <a:xfrm>
            <a:off x="2515224" y="3824587"/>
            <a:ext cx="553443" cy="256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069" b="1" dirty="0"/>
              <a:t>MUZA</a:t>
            </a:r>
          </a:p>
        </p:txBody>
      </p:sp>
      <p:sp>
        <p:nvSpPr>
          <p:cNvPr id="22" name="Szövegdoboz 21">
            <a:extLst>
              <a:ext uri="{FF2B5EF4-FFF2-40B4-BE49-F238E27FC236}">
                <a16:creationId xmlns:a16="http://schemas.microsoft.com/office/drawing/2014/main" id="{079627FA-E759-4104-A087-52F2C8863433}"/>
              </a:ext>
            </a:extLst>
          </p:cNvPr>
          <p:cNvSpPr txBox="1"/>
          <p:nvPr/>
        </p:nvSpPr>
        <p:spPr>
          <a:xfrm rot="2164863">
            <a:off x="868413" y="4185927"/>
            <a:ext cx="747140" cy="229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891" dirty="0"/>
              <a:t>Táncsics út</a:t>
            </a:r>
          </a:p>
        </p:txBody>
      </p:sp>
      <p:sp>
        <p:nvSpPr>
          <p:cNvPr id="23" name="Szövegdoboz 22">
            <a:extLst>
              <a:ext uri="{FF2B5EF4-FFF2-40B4-BE49-F238E27FC236}">
                <a16:creationId xmlns:a16="http://schemas.microsoft.com/office/drawing/2014/main" id="{E77F1883-15F8-4554-9041-891DE7320275}"/>
              </a:ext>
            </a:extLst>
          </p:cNvPr>
          <p:cNvSpPr txBox="1"/>
          <p:nvPr/>
        </p:nvSpPr>
        <p:spPr>
          <a:xfrm rot="2764465">
            <a:off x="1601420" y="3269967"/>
            <a:ext cx="747140" cy="3665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891" dirty="0"/>
              <a:t>Dózsa </a:t>
            </a:r>
            <a:r>
              <a:rPr lang="hu-HU" sz="891" dirty="0" err="1"/>
              <a:t>Gy</a:t>
            </a:r>
            <a:r>
              <a:rPr lang="hu-HU" sz="891" dirty="0"/>
              <a:t>. út</a:t>
            </a:r>
          </a:p>
        </p:txBody>
      </p:sp>
      <p:sp>
        <p:nvSpPr>
          <p:cNvPr id="26" name="Szövegdoboz 25">
            <a:extLst>
              <a:ext uri="{FF2B5EF4-FFF2-40B4-BE49-F238E27FC236}">
                <a16:creationId xmlns:a16="http://schemas.microsoft.com/office/drawing/2014/main" id="{19903AB4-4765-490E-A591-FA97F16AE23A}"/>
              </a:ext>
            </a:extLst>
          </p:cNvPr>
          <p:cNvSpPr txBox="1"/>
          <p:nvPr/>
        </p:nvSpPr>
        <p:spPr>
          <a:xfrm rot="1096451">
            <a:off x="4829588" y="5665225"/>
            <a:ext cx="747140" cy="229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891" dirty="0"/>
              <a:t>Fácán sor</a:t>
            </a:r>
          </a:p>
        </p:txBody>
      </p:sp>
      <p:sp>
        <p:nvSpPr>
          <p:cNvPr id="27" name="Szövegdoboz 26">
            <a:extLst>
              <a:ext uri="{FF2B5EF4-FFF2-40B4-BE49-F238E27FC236}">
                <a16:creationId xmlns:a16="http://schemas.microsoft.com/office/drawing/2014/main" id="{14F2FFC9-03BD-42D6-97A9-02626C6A92E3}"/>
              </a:ext>
            </a:extLst>
          </p:cNvPr>
          <p:cNvSpPr txBox="1"/>
          <p:nvPr/>
        </p:nvSpPr>
        <p:spPr>
          <a:xfrm>
            <a:off x="2918489" y="4745305"/>
            <a:ext cx="606791" cy="229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891" dirty="0"/>
              <a:t>USZODA</a:t>
            </a:r>
          </a:p>
        </p:txBody>
      </p:sp>
      <p:sp>
        <p:nvSpPr>
          <p:cNvPr id="28" name="Szövegdoboz 27">
            <a:extLst>
              <a:ext uri="{FF2B5EF4-FFF2-40B4-BE49-F238E27FC236}">
                <a16:creationId xmlns:a16="http://schemas.microsoft.com/office/drawing/2014/main" id="{6761B541-33DC-4607-9C11-D0B50E422B95}"/>
              </a:ext>
            </a:extLst>
          </p:cNvPr>
          <p:cNvSpPr txBox="1"/>
          <p:nvPr/>
        </p:nvSpPr>
        <p:spPr>
          <a:xfrm rot="4336969">
            <a:off x="1924485" y="2797798"/>
            <a:ext cx="960422" cy="229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891" dirty="0"/>
              <a:t>Bajcsy </a:t>
            </a:r>
            <a:r>
              <a:rPr lang="hu-HU" sz="891" dirty="0" err="1"/>
              <a:t>Zs</a:t>
            </a:r>
            <a:r>
              <a:rPr lang="hu-HU" sz="891" dirty="0"/>
              <a:t>. utca</a:t>
            </a:r>
          </a:p>
        </p:txBody>
      </p:sp>
      <p:sp>
        <p:nvSpPr>
          <p:cNvPr id="29" name="Szövegdoboz 28">
            <a:extLst>
              <a:ext uri="{FF2B5EF4-FFF2-40B4-BE49-F238E27FC236}">
                <a16:creationId xmlns:a16="http://schemas.microsoft.com/office/drawing/2014/main" id="{395F2179-BF35-4A35-9207-CF530590D44A}"/>
              </a:ext>
            </a:extLst>
          </p:cNvPr>
          <p:cNvSpPr txBox="1"/>
          <p:nvPr/>
        </p:nvSpPr>
        <p:spPr>
          <a:xfrm rot="18418346">
            <a:off x="1932530" y="4638472"/>
            <a:ext cx="977264" cy="229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891" dirty="0"/>
              <a:t>Martinovics utca</a:t>
            </a:r>
          </a:p>
        </p:txBody>
      </p:sp>
      <p:sp>
        <p:nvSpPr>
          <p:cNvPr id="30" name="Szövegdoboz 29">
            <a:extLst>
              <a:ext uri="{FF2B5EF4-FFF2-40B4-BE49-F238E27FC236}">
                <a16:creationId xmlns:a16="http://schemas.microsoft.com/office/drawing/2014/main" id="{FC62C68F-5A75-486F-8059-83BD3C4F68B9}"/>
              </a:ext>
            </a:extLst>
          </p:cNvPr>
          <p:cNvSpPr txBox="1"/>
          <p:nvPr/>
        </p:nvSpPr>
        <p:spPr>
          <a:xfrm rot="20859689">
            <a:off x="3005781" y="4904138"/>
            <a:ext cx="977264" cy="229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891" dirty="0"/>
              <a:t>Ady E. sétány</a:t>
            </a:r>
          </a:p>
        </p:txBody>
      </p:sp>
      <p:sp>
        <p:nvSpPr>
          <p:cNvPr id="31" name="Szövegdoboz 30">
            <a:extLst>
              <a:ext uri="{FF2B5EF4-FFF2-40B4-BE49-F238E27FC236}">
                <a16:creationId xmlns:a16="http://schemas.microsoft.com/office/drawing/2014/main" id="{B6A8B64E-A587-4798-939F-0B5EB1BF39B4}"/>
              </a:ext>
            </a:extLst>
          </p:cNvPr>
          <p:cNvSpPr txBox="1"/>
          <p:nvPr/>
        </p:nvSpPr>
        <p:spPr>
          <a:xfrm rot="1775463">
            <a:off x="2204582" y="4940196"/>
            <a:ext cx="977264" cy="229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891" dirty="0"/>
              <a:t>Lovarda utca</a:t>
            </a:r>
          </a:p>
        </p:txBody>
      </p:sp>
      <p:sp>
        <p:nvSpPr>
          <p:cNvPr id="32" name="Szövegdoboz 31">
            <a:extLst>
              <a:ext uri="{FF2B5EF4-FFF2-40B4-BE49-F238E27FC236}">
                <a16:creationId xmlns:a16="http://schemas.microsoft.com/office/drawing/2014/main" id="{73820D46-7F4D-4A13-9A0D-D5E40D09700D}"/>
              </a:ext>
            </a:extLst>
          </p:cNvPr>
          <p:cNvSpPr txBox="1"/>
          <p:nvPr/>
        </p:nvSpPr>
        <p:spPr>
          <a:xfrm>
            <a:off x="1407300" y="4601509"/>
            <a:ext cx="850735" cy="229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891" dirty="0"/>
              <a:t>KASTÉLYPARK</a:t>
            </a:r>
          </a:p>
        </p:txBody>
      </p:sp>
      <p:sp>
        <p:nvSpPr>
          <p:cNvPr id="33" name="Szövegdoboz 32">
            <a:extLst>
              <a:ext uri="{FF2B5EF4-FFF2-40B4-BE49-F238E27FC236}">
                <a16:creationId xmlns:a16="http://schemas.microsoft.com/office/drawing/2014/main" id="{0475F633-8CCD-4C29-BF7D-235D62095517}"/>
              </a:ext>
            </a:extLst>
          </p:cNvPr>
          <p:cNvSpPr txBox="1"/>
          <p:nvPr/>
        </p:nvSpPr>
        <p:spPr>
          <a:xfrm rot="2534138">
            <a:off x="1234817" y="4864607"/>
            <a:ext cx="747140" cy="229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891" dirty="0"/>
              <a:t>Tessedik út</a:t>
            </a:r>
          </a:p>
        </p:txBody>
      </p:sp>
      <p:sp>
        <p:nvSpPr>
          <p:cNvPr id="34" name="Szövegdoboz 33">
            <a:extLst>
              <a:ext uri="{FF2B5EF4-FFF2-40B4-BE49-F238E27FC236}">
                <a16:creationId xmlns:a16="http://schemas.microsoft.com/office/drawing/2014/main" id="{0C7F3BC0-D2D9-4EA7-A539-6F630C2AC566}"/>
              </a:ext>
            </a:extLst>
          </p:cNvPr>
          <p:cNvSpPr txBox="1"/>
          <p:nvPr/>
        </p:nvSpPr>
        <p:spPr>
          <a:xfrm rot="20520539">
            <a:off x="3609578" y="2739345"/>
            <a:ext cx="977264" cy="229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891" dirty="0"/>
              <a:t>Kodály Z. utca</a:t>
            </a:r>
          </a:p>
        </p:txBody>
      </p:sp>
      <p:sp>
        <p:nvSpPr>
          <p:cNvPr id="35" name="Szövegdoboz 34">
            <a:extLst>
              <a:ext uri="{FF2B5EF4-FFF2-40B4-BE49-F238E27FC236}">
                <a16:creationId xmlns:a16="http://schemas.microsoft.com/office/drawing/2014/main" id="{7224FDF5-2C87-46D4-8D01-6FB0C30FFE1C}"/>
              </a:ext>
            </a:extLst>
          </p:cNvPr>
          <p:cNvSpPr txBox="1"/>
          <p:nvPr/>
        </p:nvSpPr>
        <p:spPr>
          <a:xfrm rot="20520539">
            <a:off x="2912135" y="2989130"/>
            <a:ext cx="977264" cy="229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891" dirty="0"/>
              <a:t>Zombor utca</a:t>
            </a:r>
          </a:p>
        </p:txBody>
      </p:sp>
      <p:sp>
        <p:nvSpPr>
          <p:cNvPr id="36" name="Szövegdoboz 35">
            <a:extLst>
              <a:ext uri="{FF2B5EF4-FFF2-40B4-BE49-F238E27FC236}">
                <a16:creationId xmlns:a16="http://schemas.microsoft.com/office/drawing/2014/main" id="{B76BCEA2-B956-4846-84D6-4FC806127566}"/>
              </a:ext>
            </a:extLst>
          </p:cNvPr>
          <p:cNvSpPr txBox="1"/>
          <p:nvPr/>
        </p:nvSpPr>
        <p:spPr>
          <a:xfrm rot="18418346">
            <a:off x="2037054" y="3630281"/>
            <a:ext cx="804618" cy="3665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891" dirty="0"/>
              <a:t>Szabadság tér</a:t>
            </a:r>
          </a:p>
        </p:txBody>
      </p:sp>
      <p:sp>
        <p:nvSpPr>
          <p:cNvPr id="37" name="Szövegdoboz 36">
            <a:extLst>
              <a:ext uri="{FF2B5EF4-FFF2-40B4-BE49-F238E27FC236}">
                <a16:creationId xmlns:a16="http://schemas.microsoft.com/office/drawing/2014/main" id="{523832C8-17F8-4F42-B302-4702C52C3233}"/>
              </a:ext>
            </a:extLst>
          </p:cNvPr>
          <p:cNvSpPr txBox="1"/>
          <p:nvPr/>
        </p:nvSpPr>
        <p:spPr>
          <a:xfrm>
            <a:off x="2294127" y="3193752"/>
            <a:ext cx="804618" cy="229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891" dirty="0"/>
              <a:t>Patak tér</a:t>
            </a:r>
          </a:p>
        </p:txBody>
      </p:sp>
      <p:sp>
        <p:nvSpPr>
          <p:cNvPr id="38" name="Szövegdoboz 37">
            <a:extLst>
              <a:ext uri="{FF2B5EF4-FFF2-40B4-BE49-F238E27FC236}">
                <a16:creationId xmlns:a16="http://schemas.microsoft.com/office/drawing/2014/main" id="{F3C7595A-FC34-45BB-B85C-BA86725CE222}"/>
              </a:ext>
            </a:extLst>
          </p:cNvPr>
          <p:cNvSpPr txBox="1"/>
          <p:nvPr/>
        </p:nvSpPr>
        <p:spPr>
          <a:xfrm rot="4911014">
            <a:off x="3831750" y="2179803"/>
            <a:ext cx="977264" cy="229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891" dirty="0"/>
              <a:t>Arany J. utca</a:t>
            </a:r>
          </a:p>
        </p:txBody>
      </p:sp>
      <p:sp>
        <p:nvSpPr>
          <p:cNvPr id="39" name="Szövegdoboz 38">
            <a:extLst>
              <a:ext uri="{FF2B5EF4-FFF2-40B4-BE49-F238E27FC236}">
                <a16:creationId xmlns:a16="http://schemas.microsoft.com/office/drawing/2014/main" id="{9C690C4D-F90E-45B1-9890-2E4F6CEEFE77}"/>
              </a:ext>
            </a:extLst>
          </p:cNvPr>
          <p:cNvSpPr txBox="1"/>
          <p:nvPr/>
        </p:nvSpPr>
        <p:spPr>
          <a:xfrm rot="2979176">
            <a:off x="5346204" y="1943278"/>
            <a:ext cx="960422" cy="229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891" dirty="0"/>
              <a:t>Batthyány utca</a:t>
            </a:r>
          </a:p>
        </p:txBody>
      </p:sp>
      <p:sp>
        <p:nvSpPr>
          <p:cNvPr id="40" name="Szövegdoboz 39">
            <a:extLst>
              <a:ext uri="{FF2B5EF4-FFF2-40B4-BE49-F238E27FC236}">
                <a16:creationId xmlns:a16="http://schemas.microsoft.com/office/drawing/2014/main" id="{D59F060F-6FCE-4E3A-B330-6C430D06AC92}"/>
              </a:ext>
            </a:extLst>
          </p:cNvPr>
          <p:cNvSpPr txBox="1"/>
          <p:nvPr/>
        </p:nvSpPr>
        <p:spPr>
          <a:xfrm rot="1967879">
            <a:off x="6689852" y="3015923"/>
            <a:ext cx="960422" cy="229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891" dirty="0"/>
              <a:t>Tábornok utca</a:t>
            </a:r>
          </a:p>
        </p:txBody>
      </p:sp>
      <p:sp>
        <p:nvSpPr>
          <p:cNvPr id="42" name="Szövegdoboz 41">
            <a:extLst>
              <a:ext uri="{FF2B5EF4-FFF2-40B4-BE49-F238E27FC236}">
                <a16:creationId xmlns:a16="http://schemas.microsoft.com/office/drawing/2014/main" id="{75E57B14-D24D-49F4-9450-043C507D9BA9}"/>
              </a:ext>
            </a:extLst>
          </p:cNvPr>
          <p:cNvSpPr txBox="1"/>
          <p:nvPr/>
        </p:nvSpPr>
        <p:spPr>
          <a:xfrm rot="19273183">
            <a:off x="4738579" y="2489793"/>
            <a:ext cx="977264" cy="229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891" dirty="0"/>
              <a:t>Iskola utca</a:t>
            </a:r>
          </a:p>
        </p:txBody>
      </p:sp>
      <p:sp>
        <p:nvSpPr>
          <p:cNvPr id="43" name="Szövegdoboz 42">
            <a:extLst>
              <a:ext uri="{FF2B5EF4-FFF2-40B4-BE49-F238E27FC236}">
                <a16:creationId xmlns:a16="http://schemas.microsoft.com/office/drawing/2014/main" id="{0EB1CF1C-9F6C-44E5-86DA-AC7204E2A43B}"/>
              </a:ext>
            </a:extLst>
          </p:cNvPr>
          <p:cNvSpPr txBox="1"/>
          <p:nvPr/>
        </p:nvSpPr>
        <p:spPr>
          <a:xfrm rot="19841747">
            <a:off x="4304525" y="2659686"/>
            <a:ext cx="977264" cy="229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891" dirty="0"/>
              <a:t>Észak utca</a:t>
            </a:r>
          </a:p>
        </p:txBody>
      </p:sp>
      <p:sp>
        <p:nvSpPr>
          <p:cNvPr id="44" name="Szövegdoboz 43">
            <a:extLst>
              <a:ext uri="{FF2B5EF4-FFF2-40B4-BE49-F238E27FC236}">
                <a16:creationId xmlns:a16="http://schemas.microsoft.com/office/drawing/2014/main" id="{19B5049A-E13E-4D55-8E41-39F57BF7E00F}"/>
              </a:ext>
            </a:extLst>
          </p:cNvPr>
          <p:cNvSpPr txBox="1"/>
          <p:nvPr/>
        </p:nvSpPr>
        <p:spPr>
          <a:xfrm rot="1808151">
            <a:off x="5535982" y="2534477"/>
            <a:ext cx="758831" cy="229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891" dirty="0"/>
              <a:t>Aulich utca</a:t>
            </a:r>
          </a:p>
        </p:txBody>
      </p:sp>
      <p:sp>
        <p:nvSpPr>
          <p:cNvPr id="45" name="Szövegdoboz 44">
            <a:extLst>
              <a:ext uri="{FF2B5EF4-FFF2-40B4-BE49-F238E27FC236}">
                <a16:creationId xmlns:a16="http://schemas.microsoft.com/office/drawing/2014/main" id="{1EAE8B5F-FD41-476C-8B05-9DE4A5A1C903}"/>
              </a:ext>
            </a:extLst>
          </p:cNvPr>
          <p:cNvSpPr txBox="1"/>
          <p:nvPr/>
        </p:nvSpPr>
        <p:spPr>
          <a:xfrm>
            <a:off x="4657353" y="904071"/>
            <a:ext cx="860585" cy="4213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069" b="1" dirty="0"/>
              <a:t>CSANAKI JÁTSZÓTÉR</a:t>
            </a:r>
          </a:p>
        </p:txBody>
      </p:sp>
      <p:sp>
        <p:nvSpPr>
          <p:cNvPr id="46" name="Szövegdoboz 45">
            <a:extLst>
              <a:ext uri="{FF2B5EF4-FFF2-40B4-BE49-F238E27FC236}">
                <a16:creationId xmlns:a16="http://schemas.microsoft.com/office/drawing/2014/main" id="{94884520-FA17-4788-8320-A02DAB30759A}"/>
              </a:ext>
            </a:extLst>
          </p:cNvPr>
          <p:cNvSpPr txBox="1"/>
          <p:nvPr/>
        </p:nvSpPr>
        <p:spPr>
          <a:xfrm>
            <a:off x="1655279" y="349007"/>
            <a:ext cx="1005101" cy="585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069" b="1" dirty="0"/>
              <a:t>BLAHA</a:t>
            </a:r>
          </a:p>
          <a:p>
            <a:pPr algn="ctr"/>
            <a:r>
              <a:rPr lang="hu-HU" sz="1069" dirty="0"/>
              <a:t>BUSZJÁRATTAL</a:t>
            </a:r>
          </a:p>
        </p:txBody>
      </p:sp>
      <p:sp>
        <p:nvSpPr>
          <p:cNvPr id="47" name="Szövegdoboz 46">
            <a:extLst>
              <a:ext uri="{FF2B5EF4-FFF2-40B4-BE49-F238E27FC236}">
                <a16:creationId xmlns:a16="http://schemas.microsoft.com/office/drawing/2014/main" id="{309372E7-220E-4E18-ABB5-3030007ABE07}"/>
              </a:ext>
            </a:extLst>
          </p:cNvPr>
          <p:cNvSpPr txBox="1"/>
          <p:nvPr/>
        </p:nvSpPr>
        <p:spPr>
          <a:xfrm>
            <a:off x="3903440" y="4481633"/>
            <a:ext cx="832134" cy="229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891" dirty="0"/>
              <a:t>MATE</a:t>
            </a:r>
          </a:p>
        </p:txBody>
      </p:sp>
      <p:sp>
        <p:nvSpPr>
          <p:cNvPr id="48" name="Szövegdoboz 47">
            <a:extLst>
              <a:ext uri="{FF2B5EF4-FFF2-40B4-BE49-F238E27FC236}">
                <a16:creationId xmlns:a16="http://schemas.microsoft.com/office/drawing/2014/main" id="{83225137-78B0-4A56-9C60-0439319D8718}"/>
              </a:ext>
            </a:extLst>
          </p:cNvPr>
          <p:cNvSpPr txBox="1"/>
          <p:nvPr/>
        </p:nvSpPr>
        <p:spPr>
          <a:xfrm rot="18351143">
            <a:off x="5686969" y="5566155"/>
            <a:ext cx="679415" cy="229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891" dirty="0"/>
              <a:t>Őz utca</a:t>
            </a:r>
          </a:p>
        </p:txBody>
      </p:sp>
      <p:sp>
        <p:nvSpPr>
          <p:cNvPr id="41" name="Szövegdoboz 40">
            <a:extLst>
              <a:ext uri="{FF2B5EF4-FFF2-40B4-BE49-F238E27FC236}">
                <a16:creationId xmlns:a16="http://schemas.microsoft.com/office/drawing/2014/main" id="{F52CD99F-9600-4EBE-8CEE-FD9DA6897979}"/>
              </a:ext>
            </a:extLst>
          </p:cNvPr>
          <p:cNvSpPr txBox="1"/>
          <p:nvPr/>
        </p:nvSpPr>
        <p:spPr>
          <a:xfrm rot="17973654">
            <a:off x="6625564" y="3595295"/>
            <a:ext cx="960422" cy="229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891" dirty="0"/>
              <a:t>Besnyő utca</a:t>
            </a:r>
          </a:p>
        </p:txBody>
      </p:sp>
      <p:sp>
        <p:nvSpPr>
          <p:cNvPr id="50" name="Szövegdoboz 49">
            <a:extLst>
              <a:ext uri="{FF2B5EF4-FFF2-40B4-BE49-F238E27FC236}">
                <a16:creationId xmlns:a16="http://schemas.microsoft.com/office/drawing/2014/main" id="{3BF206B6-201D-41A9-A195-E00027CE1749}"/>
              </a:ext>
            </a:extLst>
          </p:cNvPr>
          <p:cNvSpPr txBox="1"/>
          <p:nvPr/>
        </p:nvSpPr>
        <p:spPr>
          <a:xfrm>
            <a:off x="5648611" y="6031390"/>
            <a:ext cx="587007" cy="256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069" b="1" dirty="0"/>
              <a:t>SPÁR</a:t>
            </a:r>
          </a:p>
        </p:txBody>
      </p:sp>
      <p:sp>
        <p:nvSpPr>
          <p:cNvPr id="51" name="Szövegdoboz 50">
            <a:extLst>
              <a:ext uri="{FF2B5EF4-FFF2-40B4-BE49-F238E27FC236}">
                <a16:creationId xmlns:a16="http://schemas.microsoft.com/office/drawing/2014/main" id="{84488E53-8216-4791-967A-CD8581984906}"/>
              </a:ext>
            </a:extLst>
          </p:cNvPr>
          <p:cNvSpPr txBox="1"/>
          <p:nvPr/>
        </p:nvSpPr>
        <p:spPr>
          <a:xfrm>
            <a:off x="6966435" y="4179926"/>
            <a:ext cx="664620" cy="256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069" b="1" dirty="0"/>
              <a:t>BESNYŐ</a:t>
            </a:r>
          </a:p>
        </p:txBody>
      </p:sp>
      <p:sp>
        <p:nvSpPr>
          <p:cNvPr id="52" name="Szövegdoboz 51">
            <a:extLst>
              <a:ext uri="{FF2B5EF4-FFF2-40B4-BE49-F238E27FC236}">
                <a16:creationId xmlns:a16="http://schemas.microsoft.com/office/drawing/2014/main" id="{4F12D4A2-38A0-428E-8DC1-497825275D76}"/>
              </a:ext>
            </a:extLst>
          </p:cNvPr>
          <p:cNvSpPr txBox="1"/>
          <p:nvPr/>
        </p:nvSpPr>
        <p:spPr>
          <a:xfrm rot="3920217">
            <a:off x="1500769" y="1692907"/>
            <a:ext cx="960422" cy="229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891" dirty="0"/>
              <a:t>Röges. utca</a:t>
            </a:r>
          </a:p>
        </p:txBody>
      </p:sp>
      <p:sp>
        <p:nvSpPr>
          <p:cNvPr id="53" name="Szövegdoboz 52">
            <a:extLst>
              <a:ext uri="{FF2B5EF4-FFF2-40B4-BE49-F238E27FC236}">
                <a16:creationId xmlns:a16="http://schemas.microsoft.com/office/drawing/2014/main" id="{9E7745DB-A4E2-4FE6-A004-FEB9EAE84C42}"/>
              </a:ext>
            </a:extLst>
          </p:cNvPr>
          <p:cNvSpPr txBox="1"/>
          <p:nvPr/>
        </p:nvSpPr>
        <p:spPr>
          <a:xfrm rot="4408371">
            <a:off x="2777349" y="2170955"/>
            <a:ext cx="1162870" cy="229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891" dirty="0"/>
              <a:t>Testvérvárosok útja</a:t>
            </a:r>
          </a:p>
        </p:txBody>
      </p:sp>
      <p:sp>
        <p:nvSpPr>
          <p:cNvPr id="54" name="Szövegdoboz 53">
            <a:extLst>
              <a:ext uri="{FF2B5EF4-FFF2-40B4-BE49-F238E27FC236}">
                <a16:creationId xmlns:a16="http://schemas.microsoft.com/office/drawing/2014/main" id="{0110F346-147A-4F6A-8512-F5B840C4A8F2}"/>
              </a:ext>
            </a:extLst>
          </p:cNvPr>
          <p:cNvSpPr txBox="1"/>
          <p:nvPr/>
        </p:nvSpPr>
        <p:spPr>
          <a:xfrm>
            <a:off x="2108312" y="3386819"/>
            <a:ext cx="606791" cy="229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891" dirty="0"/>
              <a:t>FŐTÉR</a:t>
            </a:r>
          </a:p>
        </p:txBody>
      </p:sp>
      <p:sp>
        <p:nvSpPr>
          <p:cNvPr id="55" name="Szövegdoboz 54">
            <a:extLst>
              <a:ext uri="{FF2B5EF4-FFF2-40B4-BE49-F238E27FC236}">
                <a16:creationId xmlns:a16="http://schemas.microsoft.com/office/drawing/2014/main" id="{733121D4-2A1C-4314-A7D7-836ACF635871}"/>
              </a:ext>
            </a:extLst>
          </p:cNvPr>
          <p:cNvSpPr txBox="1"/>
          <p:nvPr/>
        </p:nvSpPr>
        <p:spPr>
          <a:xfrm>
            <a:off x="3339293" y="3523833"/>
            <a:ext cx="606791" cy="5035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891" dirty="0"/>
              <a:t>HÉV PARKOLÓ</a:t>
            </a:r>
          </a:p>
        </p:txBody>
      </p:sp>
      <p:pic>
        <p:nvPicPr>
          <p:cNvPr id="6" name="Ábra 5" descr="Férfi gyermekkel">
            <a:extLst>
              <a:ext uri="{FF2B5EF4-FFF2-40B4-BE49-F238E27FC236}">
                <a16:creationId xmlns:a16="http://schemas.microsoft.com/office/drawing/2014/main" id="{5B52FBB9-6C9E-450F-9C57-88BEE72AB7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226510" y="2008036"/>
            <a:ext cx="814597" cy="814597"/>
          </a:xfrm>
          <a:prstGeom prst="rect">
            <a:avLst/>
          </a:prstGeom>
        </p:spPr>
      </p:pic>
      <p:pic>
        <p:nvPicPr>
          <p:cNvPr id="5" name="Kép 4">
            <a:extLst>
              <a:ext uri="{FF2B5EF4-FFF2-40B4-BE49-F238E27FC236}">
                <a16:creationId xmlns:a16="http://schemas.microsoft.com/office/drawing/2014/main" id="{1BD6FCED-4073-42FD-BBA4-038BF2F8780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7443" y="257198"/>
            <a:ext cx="1412966" cy="1412966"/>
          </a:xfrm>
          <a:prstGeom prst="rect">
            <a:avLst/>
          </a:prstGeom>
        </p:spPr>
      </p:pic>
      <p:sp>
        <p:nvSpPr>
          <p:cNvPr id="67" name="Szövegdoboz 66">
            <a:extLst>
              <a:ext uri="{FF2B5EF4-FFF2-40B4-BE49-F238E27FC236}">
                <a16:creationId xmlns:a16="http://schemas.microsoft.com/office/drawing/2014/main" id="{ABE3D126-B96E-4873-BCFE-93DFA9D89FD0}"/>
              </a:ext>
            </a:extLst>
          </p:cNvPr>
          <p:cNvSpPr txBox="1"/>
          <p:nvPr/>
        </p:nvSpPr>
        <p:spPr>
          <a:xfrm rot="1967879">
            <a:off x="7758412" y="2697575"/>
            <a:ext cx="960422" cy="229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891" dirty="0">
                <a:solidFill>
                  <a:srgbClr val="C00000"/>
                </a:solidFill>
              </a:rPr>
              <a:t>Erdőszél utca</a:t>
            </a:r>
          </a:p>
        </p:txBody>
      </p:sp>
      <p:sp>
        <p:nvSpPr>
          <p:cNvPr id="68" name="Szövegdoboz 67">
            <a:extLst>
              <a:ext uri="{FF2B5EF4-FFF2-40B4-BE49-F238E27FC236}">
                <a16:creationId xmlns:a16="http://schemas.microsoft.com/office/drawing/2014/main" id="{726C6C5C-D26C-4965-89E4-662B281773DE}"/>
              </a:ext>
            </a:extLst>
          </p:cNvPr>
          <p:cNvSpPr txBox="1"/>
          <p:nvPr/>
        </p:nvSpPr>
        <p:spPr>
          <a:xfrm>
            <a:off x="7750922" y="3175182"/>
            <a:ext cx="921568" cy="58964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hu-HU" sz="808" b="1" dirty="0">
                <a:solidFill>
                  <a:srgbClr val="C00000"/>
                </a:solidFill>
              </a:rPr>
              <a:t>Gyöngyvirág utca </a:t>
            </a:r>
          </a:p>
          <a:p>
            <a:r>
              <a:rPr lang="hu-HU" sz="808" b="1" dirty="0">
                <a:solidFill>
                  <a:srgbClr val="C00000"/>
                </a:solidFill>
              </a:rPr>
              <a:t>2 tanuló, </a:t>
            </a:r>
            <a:r>
              <a:rPr lang="hu-HU" sz="808" b="1" dirty="0"/>
              <a:t>kísérő: -</a:t>
            </a:r>
          </a:p>
        </p:txBody>
      </p:sp>
      <p:sp>
        <p:nvSpPr>
          <p:cNvPr id="69" name="Szövegdoboz 68">
            <a:extLst>
              <a:ext uri="{FF2B5EF4-FFF2-40B4-BE49-F238E27FC236}">
                <a16:creationId xmlns:a16="http://schemas.microsoft.com/office/drawing/2014/main" id="{54AE349D-4C7C-4E3B-B6A6-0C5642C0C83F}"/>
              </a:ext>
            </a:extLst>
          </p:cNvPr>
          <p:cNvSpPr txBox="1"/>
          <p:nvPr/>
        </p:nvSpPr>
        <p:spPr>
          <a:xfrm>
            <a:off x="7014000" y="3860399"/>
            <a:ext cx="1289653" cy="34099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hu-HU" sz="808" b="1" dirty="0">
                <a:solidFill>
                  <a:srgbClr val="C00000"/>
                </a:solidFill>
              </a:rPr>
              <a:t>Puskás T. u - 1 tanuló </a:t>
            </a:r>
            <a:r>
              <a:rPr lang="hu-HU" sz="808" b="1" dirty="0"/>
              <a:t>kísérő: hetente többször</a:t>
            </a:r>
          </a:p>
        </p:txBody>
      </p:sp>
      <p:sp>
        <p:nvSpPr>
          <p:cNvPr id="70" name="Szövegdoboz 69">
            <a:extLst>
              <a:ext uri="{FF2B5EF4-FFF2-40B4-BE49-F238E27FC236}">
                <a16:creationId xmlns:a16="http://schemas.microsoft.com/office/drawing/2014/main" id="{71C90AB5-66D0-48E6-A007-E6E29085FD1D}"/>
              </a:ext>
            </a:extLst>
          </p:cNvPr>
          <p:cNvSpPr txBox="1"/>
          <p:nvPr/>
        </p:nvSpPr>
        <p:spPr>
          <a:xfrm>
            <a:off x="7568330" y="4887164"/>
            <a:ext cx="1066577" cy="34099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hu-HU" sz="808" b="1" dirty="0">
                <a:solidFill>
                  <a:srgbClr val="C00000"/>
                </a:solidFill>
              </a:rPr>
              <a:t>Havas u - 1 tanuló</a:t>
            </a:r>
          </a:p>
          <a:p>
            <a:r>
              <a:rPr lang="hu-HU" sz="808" b="1" dirty="0"/>
              <a:t>Kísérő: - </a:t>
            </a:r>
            <a:r>
              <a:rPr lang="hu-HU" sz="808" b="1" dirty="0" err="1"/>
              <a:t>Damiba</a:t>
            </a:r>
            <a:r>
              <a:rPr lang="hu-HU" sz="808" b="1" dirty="0"/>
              <a:t>??</a:t>
            </a:r>
          </a:p>
        </p:txBody>
      </p:sp>
      <p:sp>
        <p:nvSpPr>
          <p:cNvPr id="71" name="Szövegdoboz 70">
            <a:extLst>
              <a:ext uri="{FF2B5EF4-FFF2-40B4-BE49-F238E27FC236}">
                <a16:creationId xmlns:a16="http://schemas.microsoft.com/office/drawing/2014/main" id="{E53A76DF-939A-46E2-AE6F-954C24DF90BB}"/>
              </a:ext>
            </a:extLst>
          </p:cNvPr>
          <p:cNvSpPr txBox="1"/>
          <p:nvPr/>
        </p:nvSpPr>
        <p:spPr>
          <a:xfrm>
            <a:off x="3954261" y="1736561"/>
            <a:ext cx="1456293" cy="34099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hu-HU" sz="808" b="1" dirty="0">
                <a:solidFill>
                  <a:srgbClr val="C00000"/>
                </a:solidFill>
              </a:rPr>
              <a:t>Arany J. utca - 1 tanuló, </a:t>
            </a:r>
            <a:r>
              <a:rPr lang="hu-HU" sz="808" b="1" dirty="0"/>
              <a:t>kísérő: hetente egy-kettő</a:t>
            </a:r>
          </a:p>
        </p:txBody>
      </p:sp>
      <p:sp>
        <p:nvSpPr>
          <p:cNvPr id="72" name="Szövegdoboz 71">
            <a:extLst>
              <a:ext uri="{FF2B5EF4-FFF2-40B4-BE49-F238E27FC236}">
                <a16:creationId xmlns:a16="http://schemas.microsoft.com/office/drawing/2014/main" id="{CDD8CF3E-EE99-45EB-BF87-87BE36A27DA4}"/>
              </a:ext>
            </a:extLst>
          </p:cNvPr>
          <p:cNvSpPr txBox="1"/>
          <p:nvPr/>
        </p:nvSpPr>
        <p:spPr>
          <a:xfrm>
            <a:off x="4515367" y="2376529"/>
            <a:ext cx="1260424" cy="34099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hu-HU" sz="808" b="1" dirty="0">
                <a:solidFill>
                  <a:srgbClr val="C00000"/>
                </a:solidFill>
              </a:rPr>
              <a:t>Brassó utca - 1 tanuló </a:t>
            </a:r>
            <a:r>
              <a:rPr lang="hu-HU" sz="808" b="1" dirty="0"/>
              <a:t>kísérő: -</a:t>
            </a:r>
          </a:p>
        </p:txBody>
      </p:sp>
      <p:sp>
        <p:nvSpPr>
          <p:cNvPr id="73" name="Szövegdoboz 72">
            <a:extLst>
              <a:ext uri="{FF2B5EF4-FFF2-40B4-BE49-F238E27FC236}">
                <a16:creationId xmlns:a16="http://schemas.microsoft.com/office/drawing/2014/main" id="{D519A0BC-FEEE-468D-9B2D-D05B8051E10F}"/>
              </a:ext>
            </a:extLst>
          </p:cNvPr>
          <p:cNvSpPr txBox="1"/>
          <p:nvPr/>
        </p:nvSpPr>
        <p:spPr>
          <a:xfrm>
            <a:off x="2842762" y="2535306"/>
            <a:ext cx="1378691" cy="34099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hu-HU" sz="808" b="1" dirty="0">
                <a:solidFill>
                  <a:srgbClr val="C00000"/>
                </a:solidFill>
              </a:rPr>
              <a:t>József A. utca - 1 tanuló </a:t>
            </a:r>
            <a:r>
              <a:rPr lang="hu-HU" sz="808" b="1" dirty="0"/>
              <a:t>kísérő: havonta</a:t>
            </a:r>
          </a:p>
        </p:txBody>
      </p:sp>
      <p:sp>
        <p:nvSpPr>
          <p:cNvPr id="74" name="Szövegdoboz 73">
            <a:extLst>
              <a:ext uri="{FF2B5EF4-FFF2-40B4-BE49-F238E27FC236}">
                <a16:creationId xmlns:a16="http://schemas.microsoft.com/office/drawing/2014/main" id="{86303BEB-E6D6-4FF4-8168-D4ECCE01FA54}"/>
              </a:ext>
            </a:extLst>
          </p:cNvPr>
          <p:cNvSpPr txBox="1"/>
          <p:nvPr/>
        </p:nvSpPr>
        <p:spPr>
          <a:xfrm>
            <a:off x="5949100" y="2206655"/>
            <a:ext cx="1269963" cy="5896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16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Damjanich</a:t>
            </a:r>
            <a:r>
              <a:rPr lang="hu-HU" sz="1616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J.</a:t>
            </a:r>
          </a:p>
          <a:p>
            <a:r>
              <a:rPr lang="hu-HU" sz="1616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Ált. isk.</a:t>
            </a:r>
          </a:p>
        </p:txBody>
      </p:sp>
      <p:sp>
        <p:nvSpPr>
          <p:cNvPr id="77" name="Szövegdoboz 76">
            <a:extLst>
              <a:ext uri="{FF2B5EF4-FFF2-40B4-BE49-F238E27FC236}">
                <a16:creationId xmlns:a16="http://schemas.microsoft.com/office/drawing/2014/main" id="{8BA5A723-B271-4C36-BB32-F6DC69284CC7}"/>
              </a:ext>
            </a:extLst>
          </p:cNvPr>
          <p:cNvSpPr txBox="1"/>
          <p:nvPr/>
        </p:nvSpPr>
        <p:spPr>
          <a:xfrm>
            <a:off x="514838" y="5456903"/>
            <a:ext cx="1066577" cy="39087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hu-HU" sz="970" b="1" dirty="0">
                <a:solidFill>
                  <a:srgbClr val="C00000"/>
                </a:solidFill>
              </a:rPr>
              <a:t>Tanuló - kísérővel</a:t>
            </a:r>
          </a:p>
        </p:txBody>
      </p:sp>
      <p:sp>
        <p:nvSpPr>
          <p:cNvPr id="78" name="Szövegdoboz 77">
            <a:extLst>
              <a:ext uri="{FF2B5EF4-FFF2-40B4-BE49-F238E27FC236}">
                <a16:creationId xmlns:a16="http://schemas.microsoft.com/office/drawing/2014/main" id="{EDC8220F-722F-450E-B1F5-196EF8CF3C79}"/>
              </a:ext>
            </a:extLst>
          </p:cNvPr>
          <p:cNvSpPr txBox="1"/>
          <p:nvPr/>
        </p:nvSpPr>
        <p:spPr>
          <a:xfrm>
            <a:off x="514838" y="5851686"/>
            <a:ext cx="1294141" cy="39087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hu-HU" sz="970" b="1" dirty="0">
                <a:solidFill>
                  <a:srgbClr val="C00000"/>
                </a:solidFill>
              </a:rPr>
              <a:t>Tanuló – kísérő nélkül</a:t>
            </a:r>
          </a:p>
        </p:txBody>
      </p:sp>
      <p:sp>
        <p:nvSpPr>
          <p:cNvPr id="79" name="Szövegdoboz 78">
            <a:extLst>
              <a:ext uri="{FF2B5EF4-FFF2-40B4-BE49-F238E27FC236}">
                <a16:creationId xmlns:a16="http://schemas.microsoft.com/office/drawing/2014/main" id="{0F8A2F9E-453A-425A-955A-0AFFB872A576}"/>
              </a:ext>
            </a:extLst>
          </p:cNvPr>
          <p:cNvSpPr txBox="1"/>
          <p:nvPr/>
        </p:nvSpPr>
        <p:spPr>
          <a:xfrm>
            <a:off x="75191" y="5149082"/>
            <a:ext cx="1066577" cy="24160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hu-HU" sz="970" b="1" dirty="0">
                <a:solidFill>
                  <a:srgbClr val="C00000"/>
                </a:solidFill>
              </a:rPr>
              <a:t>Jelmagyarázat:</a:t>
            </a:r>
          </a:p>
        </p:txBody>
      </p:sp>
      <p:sp>
        <p:nvSpPr>
          <p:cNvPr id="80" name="Szövegdoboz 79">
            <a:extLst>
              <a:ext uri="{FF2B5EF4-FFF2-40B4-BE49-F238E27FC236}">
                <a16:creationId xmlns:a16="http://schemas.microsoft.com/office/drawing/2014/main" id="{9EA6FC02-BF8B-4F59-ACC2-E64139644388}"/>
              </a:ext>
            </a:extLst>
          </p:cNvPr>
          <p:cNvSpPr txBox="1"/>
          <p:nvPr/>
        </p:nvSpPr>
        <p:spPr>
          <a:xfrm>
            <a:off x="5294658" y="318882"/>
            <a:ext cx="1624163" cy="589649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hu-HU" sz="1616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Damjanich</a:t>
            </a:r>
            <a:r>
              <a:rPr lang="hu-HU" sz="1616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János</a:t>
            </a:r>
          </a:p>
          <a:p>
            <a:r>
              <a:rPr lang="hu-HU" sz="1616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Általános Iskola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0" name="Szabadkéz 9">
                <a:extLst>
                  <a:ext uri="{FF2B5EF4-FFF2-40B4-BE49-F238E27FC236}">
                    <a16:creationId xmlns:a16="http://schemas.microsoft.com/office/drawing/2014/main" id="{F2D79C72-E71A-440C-BFCA-CBEF592EC8C1}"/>
                  </a:ext>
                </a:extLst>
              </p14:cNvPr>
              <p14:cNvContentPartPr/>
              <p14:nvPr/>
            </p14:nvContentPartPr>
            <p14:xfrm>
              <a:off x="6576453" y="2424654"/>
              <a:ext cx="1498631" cy="480051"/>
            </p14:xfrm>
          </p:contentPart>
        </mc:Choice>
        <mc:Fallback xmlns="">
          <p:pic>
            <p:nvPicPr>
              <p:cNvPr id="10" name="Szabadkéz 9">
                <a:extLst>
                  <a:ext uri="{FF2B5EF4-FFF2-40B4-BE49-F238E27FC236}">
                    <a16:creationId xmlns:a16="http://schemas.microsoft.com/office/drawing/2014/main" id="{F2D79C72-E71A-440C-BFCA-CBEF592EC8C1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558814" y="2407021"/>
                <a:ext cx="1533190" cy="514597"/>
              </a:xfrm>
              <a:prstGeom prst="rect">
                <a:avLst/>
              </a:prstGeom>
            </p:spPr>
          </p:pic>
        </mc:Fallback>
      </mc:AlternateContent>
      <p:pic>
        <p:nvPicPr>
          <p:cNvPr id="81" name="Ábra 80" descr="Mosolygó arc kitöltés nélkül">
            <a:extLst>
              <a:ext uri="{FF2B5EF4-FFF2-40B4-BE49-F238E27FC236}">
                <a16:creationId xmlns:a16="http://schemas.microsoft.com/office/drawing/2014/main" id="{A4971AE5-C477-42E1-BFD3-D1F435435D2A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4285085" y="2078734"/>
            <a:ext cx="270808" cy="270808"/>
          </a:xfrm>
          <a:prstGeom prst="rect">
            <a:avLst/>
          </a:prstGeom>
        </p:spPr>
      </p:pic>
      <p:pic>
        <p:nvPicPr>
          <p:cNvPr id="83" name="Ábra 82" descr="Mosolygó arc kitöltés nélkül">
            <a:extLst>
              <a:ext uri="{FF2B5EF4-FFF2-40B4-BE49-F238E27FC236}">
                <a16:creationId xmlns:a16="http://schemas.microsoft.com/office/drawing/2014/main" id="{779666CF-F429-45EC-98C5-E572737E772A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4343377" y="2484747"/>
            <a:ext cx="270808" cy="270808"/>
          </a:xfrm>
          <a:prstGeom prst="rect">
            <a:avLst/>
          </a:prstGeom>
        </p:spPr>
      </p:pic>
      <p:pic>
        <p:nvPicPr>
          <p:cNvPr id="86" name="Ábra 85" descr="Mosolygó arc kitöltés nélkül">
            <a:extLst>
              <a:ext uri="{FF2B5EF4-FFF2-40B4-BE49-F238E27FC236}">
                <a16:creationId xmlns:a16="http://schemas.microsoft.com/office/drawing/2014/main" id="{D194F536-4E6F-452E-94F8-C39D502966C9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7969528" y="3410374"/>
            <a:ext cx="296488" cy="296488"/>
          </a:xfrm>
          <a:prstGeom prst="rect">
            <a:avLst/>
          </a:prstGeom>
        </p:spPr>
      </p:pic>
      <p:pic>
        <p:nvPicPr>
          <p:cNvPr id="87" name="Ábra 86" descr="Mosolygó arc kitöltés nélkül">
            <a:extLst>
              <a:ext uri="{FF2B5EF4-FFF2-40B4-BE49-F238E27FC236}">
                <a16:creationId xmlns:a16="http://schemas.microsoft.com/office/drawing/2014/main" id="{F9024CDE-2FB7-49A7-AE8F-DC4A388E4BCD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7916683" y="3486902"/>
            <a:ext cx="296488" cy="296488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57" name="Szabadkéz 56">
                <a:extLst>
                  <a:ext uri="{FF2B5EF4-FFF2-40B4-BE49-F238E27FC236}">
                    <a16:creationId xmlns:a16="http://schemas.microsoft.com/office/drawing/2014/main" id="{983E13CE-BA78-435F-8712-874453C6346F}"/>
                  </a:ext>
                </a:extLst>
              </p14:cNvPr>
              <p14:cNvContentPartPr/>
              <p14:nvPr/>
            </p14:nvContentPartPr>
            <p14:xfrm>
              <a:off x="6476802" y="2860908"/>
              <a:ext cx="91937" cy="42768"/>
            </p14:xfrm>
          </p:contentPart>
        </mc:Choice>
        <mc:Fallback xmlns="">
          <p:pic>
            <p:nvPicPr>
              <p:cNvPr id="57" name="Szabadkéz 56">
                <a:extLst>
                  <a:ext uri="{FF2B5EF4-FFF2-40B4-BE49-F238E27FC236}">
                    <a16:creationId xmlns:a16="http://schemas.microsoft.com/office/drawing/2014/main" id="{983E13CE-BA78-435F-8712-874453C6346F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6458846" y="2843088"/>
                <a:ext cx="127491" cy="7805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93" name="Szabadkéz 92">
                <a:extLst>
                  <a:ext uri="{FF2B5EF4-FFF2-40B4-BE49-F238E27FC236}">
                    <a16:creationId xmlns:a16="http://schemas.microsoft.com/office/drawing/2014/main" id="{160968F2-7AFE-4A28-9430-E975C1A65EF0}"/>
                  </a:ext>
                </a:extLst>
              </p14:cNvPr>
              <p14:cNvContentPartPr/>
              <p14:nvPr/>
            </p14:nvContentPartPr>
            <p14:xfrm>
              <a:off x="3467902" y="2267390"/>
              <a:ext cx="40150" cy="57897"/>
            </p14:xfrm>
          </p:contentPart>
        </mc:Choice>
        <mc:Fallback xmlns="">
          <p:pic>
            <p:nvPicPr>
              <p:cNvPr id="93" name="Szabadkéz 92">
                <a:extLst>
                  <a:ext uri="{FF2B5EF4-FFF2-40B4-BE49-F238E27FC236}">
                    <a16:creationId xmlns:a16="http://schemas.microsoft.com/office/drawing/2014/main" id="{160968F2-7AFE-4A28-9430-E975C1A65EF0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3449978" y="2249410"/>
                <a:ext cx="75640" cy="9349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94" name="Szabadkéz 93">
                <a:extLst>
                  <a:ext uri="{FF2B5EF4-FFF2-40B4-BE49-F238E27FC236}">
                    <a16:creationId xmlns:a16="http://schemas.microsoft.com/office/drawing/2014/main" id="{56E3433D-DCE9-4CB0-8E1E-1E1C19B1A14B}"/>
                  </a:ext>
                </a:extLst>
              </p14:cNvPr>
              <p14:cNvContentPartPr/>
              <p14:nvPr/>
            </p14:nvContentPartPr>
            <p14:xfrm>
              <a:off x="4268278" y="2130357"/>
              <a:ext cx="84082" cy="69535"/>
            </p14:xfrm>
          </p:contentPart>
        </mc:Choice>
        <mc:Fallback xmlns="">
          <p:pic>
            <p:nvPicPr>
              <p:cNvPr id="94" name="Szabadkéz 93">
                <a:extLst>
                  <a:ext uri="{FF2B5EF4-FFF2-40B4-BE49-F238E27FC236}">
                    <a16:creationId xmlns:a16="http://schemas.microsoft.com/office/drawing/2014/main" id="{56E3433D-DCE9-4CB0-8E1E-1E1C19B1A14B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4250312" y="2112343"/>
                <a:ext cx="119655" cy="10520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95" name="Szabadkéz 94">
                <a:extLst>
                  <a:ext uri="{FF2B5EF4-FFF2-40B4-BE49-F238E27FC236}">
                    <a16:creationId xmlns:a16="http://schemas.microsoft.com/office/drawing/2014/main" id="{9818940F-FB93-4269-A56E-8D638E695CEE}"/>
                  </a:ext>
                </a:extLst>
              </p14:cNvPr>
              <p14:cNvContentPartPr/>
              <p14:nvPr/>
            </p14:nvContentPartPr>
            <p14:xfrm>
              <a:off x="4384362" y="2802137"/>
              <a:ext cx="70117" cy="64880"/>
            </p14:xfrm>
          </p:contentPart>
        </mc:Choice>
        <mc:Fallback xmlns="">
          <p:pic>
            <p:nvPicPr>
              <p:cNvPr id="95" name="Szabadkéz 94">
                <a:extLst>
                  <a:ext uri="{FF2B5EF4-FFF2-40B4-BE49-F238E27FC236}">
                    <a16:creationId xmlns:a16="http://schemas.microsoft.com/office/drawing/2014/main" id="{9818940F-FB93-4269-A56E-8D638E695CEE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4366383" y="2784214"/>
                <a:ext cx="105715" cy="100367"/>
              </a:xfrm>
              <a:prstGeom prst="rect">
                <a:avLst/>
              </a:prstGeom>
            </p:spPr>
          </p:pic>
        </mc:Fallback>
      </mc:AlternateContent>
      <p:grpSp>
        <p:nvGrpSpPr>
          <p:cNvPr id="103" name="Csoportba foglalás 102">
            <a:extLst>
              <a:ext uri="{FF2B5EF4-FFF2-40B4-BE49-F238E27FC236}">
                <a16:creationId xmlns:a16="http://schemas.microsoft.com/office/drawing/2014/main" id="{053EE679-8887-4A14-A1C2-1728C8B77916}"/>
              </a:ext>
            </a:extLst>
          </p:cNvPr>
          <p:cNvGrpSpPr/>
          <p:nvPr/>
        </p:nvGrpSpPr>
        <p:grpSpPr>
          <a:xfrm>
            <a:off x="3482158" y="2149560"/>
            <a:ext cx="4159058" cy="1532671"/>
            <a:chOff x="4308715" y="2430452"/>
            <a:chExt cx="5146290" cy="1896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8" name="Szabadkéz 7">
                  <a:extLst>
                    <a:ext uri="{FF2B5EF4-FFF2-40B4-BE49-F238E27FC236}">
                      <a16:creationId xmlns:a16="http://schemas.microsoft.com/office/drawing/2014/main" id="{47DC2E82-BB20-4F1B-88B9-EB1AEA38947C}"/>
                    </a:ext>
                  </a:extLst>
                </p14:cNvPr>
                <p14:cNvContentPartPr/>
                <p14:nvPr/>
              </p14:nvContentPartPr>
              <p14:xfrm>
                <a:off x="8112475" y="3149372"/>
                <a:ext cx="27720" cy="131040"/>
              </p14:xfrm>
            </p:contentPart>
          </mc:Choice>
          <mc:Fallback xmlns="">
            <p:pic>
              <p:nvPicPr>
                <p:cNvPr id="8" name="Szabadkéz 7">
                  <a:extLst>
                    <a:ext uri="{FF2B5EF4-FFF2-40B4-BE49-F238E27FC236}">
                      <a16:creationId xmlns:a16="http://schemas.microsoft.com/office/drawing/2014/main" id="{47DC2E82-BB20-4F1B-88B9-EB1AEA38947C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8094475" y="3131372"/>
                  <a:ext cx="6336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11" name="Szabadkéz 10">
                  <a:extLst>
                    <a:ext uri="{FF2B5EF4-FFF2-40B4-BE49-F238E27FC236}">
                      <a16:creationId xmlns:a16="http://schemas.microsoft.com/office/drawing/2014/main" id="{7AD1927D-4A10-47AF-A0BF-CC15FA54C295}"/>
                    </a:ext>
                  </a:extLst>
                </p14:cNvPr>
                <p14:cNvContentPartPr/>
                <p14:nvPr/>
              </p14:nvContentPartPr>
              <p14:xfrm>
                <a:off x="8139475" y="3142892"/>
                <a:ext cx="140400" cy="16560"/>
              </p14:xfrm>
            </p:contentPart>
          </mc:Choice>
          <mc:Fallback xmlns="">
            <p:pic>
              <p:nvPicPr>
                <p:cNvPr id="11" name="Szabadkéz 10">
                  <a:extLst>
                    <a:ext uri="{FF2B5EF4-FFF2-40B4-BE49-F238E27FC236}">
                      <a16:creationId xmlns:a16="http://schemas.microsoft.com/office/drawing/2014/main" id="{7AD1927D-4A10-47AF-A0BF-CC15FA54C295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8121835" y="3125252"/>
                  <a:ext cx="17604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89" name="Szabadkéz 88">
                  <a:extLst>
                    <a:ext uri="{FF2B5EF4-FFF2-40B4-BE49-F238E27FC236}">
                      <a16:creationId xmlns:a16="http://schemas.microsoft.com/office/drawing/2014/main" id="{0FCA74A4-76FC-46F7-8C4D-98B2B671B6C4}"/>
                    </a:ext>
                  </a:extLst>
                </p14:cNvPr>
                <p14:cNvContentPartPr/>
                <p14:nvPr/>
              </p14:nvContentPartPr>
              <p14:xfrm>
                <a:off x="4308715" y="2430452"/>
                <a:ext cx="3474720" cy="977040"/>
              </p14:xfrm>
            </p:contentPart>
          </mc:Choice>
          <mc:Fallback xmlns="">
            <p:pic>
              <p:nvPicPr>
                <p:cNvPr id="89" name="Szabadkéz 88">
                  <a:extLst>
                    <a:ext uri="{FF2B5EF4-FFF2-40B4-BE49-F238E27FC236}">
                      <a16:creationId xmlns:a16="http://schemas.microsoft.com/office/drawing/2014/main" id="{0FCA74A4-76FC-46F7-8C4D-98B2B671B6C4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4290715" y="2412812"/>
                  <a:ext cx="3510360" cy="10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90" name="Szabadkéz 89">
                  <a:extLst>
                    <a:ext uri="{FF2B5EF4-FFF2-40B4-BE49-F238E27FC236}">
                      <a16:creationId xmlns:a16="http://schemas.microsoft.com/office/drawing/2014/main" id="{DD427AB3-3A9D-421F-949A-994A774D80C0}"/>
                    </a:ext>
                  </a:extLst>
                </p14:cNvPr>
                <p14:cNvContentPartPr/>
                <p14:nvPr/>
              </p14:nvContentPartPr>
              <p14:xfrm>
                <a:off x="7798915" y="3209132"/>
                <a:ext cx="360" cy="126000"/>
              </p14:xfrm>
            </p:contentPart>
          </mc:Choice>
          <mc:Fallback xmlns="">
            <p:pic>
              <p:nvPicPr>
                <p:cNvPr id="90" name="Szabadkéz 89">
                  <a:extLst>
                    <a:ext uri="{FF2B5EF4-FFF2-40B4-BE49-F238E27FC236}">
                      <a16:creationId xmlns:a16="http://schemas.microsoft.com/office/drawing/2014/main" id="{DD427AB3-3A9D-421F-949A-994A774D80C0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7781275" y="3191132"/>
                  <a:ext cx="3600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91" name="Szabadkéz 90">
                  <a:extLst>
                    <a:ext uri="{FF2B5EF4-FFF2-40B4-BE49-F238E27FC236}">
                      <a16:creationId xmlns:a16="http://schemas.microsoft.com/office/drawing/2014/main" id="{F3917D86-9234-4CC4-BDCA-CF516D6AECCD}"/>
                    </a:ext>
                  </a:extLst>
                </p14:cNvPr>
                <p14:cNvContentPartPr/>
                <p14:nvPr/>
              </p14:nvContentPartPr>
              <p14:xfrm>
                <a:off x="7679395" y="3203012"/>
                <a:ext cx="119880" cy="360"/>
              </p14:xfrm>
            </p:contentPart>
          </mc:Choice>
          <mc:Fallback xmlns="">
            <p:pic>
              <p:nvPicPr>
                <p:cNvPr id="91" name="Szabadkéz 90">
                  <a:extLst>
                    <a:ext uri="{FF2B5EF4-FFF2-40B4-BE49-F238E27FC236}">
                      <a16:creationId xmlns:a16="http://schemas.microsoft.com/office/drawing/2014/main" id="{F3917D86-9234-4CC4-BDCA-CF516D6AECCD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7661395" y="3185372"/>
                  <a:ext cx="15552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101" name="Szabadkéz 100">
                  <a:extLst>
                    <a:ext uri="{FF2B5EF4-FFF2-40B4-BE49-F238E27FC236}">
                      <a16:creationId xmlns:a16="http://schemas.microsoft.com/office/drawing/2014/main" id="{9B353C63-D6F5-4EC6-A97A-C76C66A7E499}"/>
                    </a:ext>
                  </a:extLst>
                </p14:cNvPr>
                <p14:cNvContentPartPr/>
                <p14:nvPr/>
              </p14:nvContentPartPr>
              <p14:xfrm>
                <a:off x="8022565" y="3343412"/>
                <a:ext cx="1432440" cy="983520"/>
              </p14:xfrm>
            </p:contentPart>
          </mc:Choice>
          <mc:Fallback xmlns="">
            <p:pic>
              <p:nvPicPr>
                <p:cNvPr id="101" name="Szabadkéz 100">
                  <a:extLst>
                    <a:ext uri="{FF2B5EF4-FFF2-40B4-BE49-F238E27FC236}">
                      <a16:creationId xmlns:a16="http://schemas.microsoft.com/office/drawing/2014/main" id="{9B353C63-D6F5-4EC6-A97A-C76C66A7E499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8004565" y="3325772"/>
                  <a:ext cx="1468080" cy="10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102" name="Szabadkéz 101">
                  <a:extLst>
                    <a:ext uri="{FF2B5EF4-FFF2-40B4-BE49-F238E27FC236}">
                      <a16:creationId xmlns:a16="http://schemas.microsoft.com/office/drawing/2014/main" id="{D14684B8-7B87-4D9B-A8C4-036CFEE92258}"/>
                    </a:ext>
                  </a:extLst>
                </p14:cNvPr>
                <p14:cNvContentPartPr/>
                <p14:nvPr/>
              </p14:nvContentPartPr>
              <p14:xfrm>
                <a:off x="7954165" y="3316772"/>
                <a:ext cx="48240" cy="105480"/>
              </p14:xfrm>
            </p:contentPart>
          </mc:Choice>
          <mc:Fallback xmlns="">
            <p:pic>
              <p:nvPicPr>
                <p:cNvPr id="102" name="Szabadkéz 101">
                  <a:extLst>
                    <a:ext uri="{FF2B5EF4-FFF2-40B4-BE49-F238E27FC236}">
                      <a16:creationId xmlns:a16="http://schemas.microsoft.com/office/drawing/2014/main" id="{D14684B8-7B87-4D9B-A8C4-036CFEE92258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7936525" y="3298772"/>
                  <a:ext cx="83880" cy="14112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106" name="Szövegdoboz 105">
            <a:extLst>
              <a:ext uri="{FF2B5EF4-FFF2-40B4-BE49-F238E27FC236}">
                <a16:creationId xmlns:a16="http://schemas.microsoft.com/office/drawing/2014/main" id="{E65D53E3-6442-4FA8-8A20-EF77B8544069}"/>
              </a:ext>
            </a:extLst>
          </p:cNvPr>
          <p:cNvSpPr txBox="1"/>
          <p:nvPr/>
        </p:nvSpPr>
        <p:spPr>
          <a:xfrm>
            <a:off x="2606158" y="1903679"/>
            <a:ext cx="1110130" cy="41581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hu-HU" sz="808" b="1" dirty="0"/>
              <a:t>József A. </a:t>
            </a:r>
            <a:r>
              <a:rPr lang="hu-HU" sz="808" b="1" dirty="0" err="1"/>
              <a:t>u.tól</a:t>
            </a:r>
            <a:r>
              <a:rPr lang="hu-HU" sz="808" b="1" dirty="0"/>
              <a:t> járat: </a:t>
            </a:r>
          </a:p>
          <a:p>
            <a:r>
              <a:rPr lang="hu-HU" sz="647" b="1" dirty="0">
                <a:solidFill>
                  <a:schemeClr val="accent6">
                    <a:lumMod val="50000"/>
                  </a:schemeClr>
                </a:solidFill>
              </a:rPr>
              <a:t>2 km, 3 tanuló, 2 kísérő</a:t>
            </a:r>
          </a:p>
          <a:p>
            <a:pPr algn="r"/>
            <a:r>
              <a:rPr lang="hu-HU" sz="647" b="1" dirty="0"/>
              <a:t>TÖBB KÍSÉRŐ SZÜKSÉGES!</a:t>
            </a:r>
          </a:p>
        </p:txBody>
      </p:sp>
      <p:sp>
        <p:nvSpPr>
          <p:cNvPr id="107" name="Nyíl: jobbra mutató 106">
            <a:extLst>
              <a:ext uri="{FF2B5EF4-FFF2-40B4-BE49-F238E27FC236}">
                <a16:creationId xmlns:a16="http://schemas.microsoft.com/office/drawing/2014/main" id="{9D14AD7C-778C-4A87-831F-CCC0788B70C3}"/>
              </a:ext>
            </a:extLst>
          </p:cNvPr>
          <p:cNvSpPr/>
          <p:nvPr/>
        </p:nvSpPr>
        <p:spPr>
          <a:xfrm rot="1262375">
            <a:off x="3702757" y="2024757"/>
            <a:ext cx="240121" cy="16599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455"/>
          </a:p>
        </p:txBody>
      </p:sp>
      <p:sp>
        <p:nvSpPr>
          <p:cNvPr id="108" name="Szövegdoboz 107">
            <a:extLst>
              <a:ext uri="{FF2B5EF4-FFF2-40B4-BE49-F238E27FC236}">
                <a16:creationId xmlns:a16="http://schemas.microsoft.com/office/drawing/2014/main" id="{74AA2C6C-73E5-48C9-9587-1002032DB87E}"/>
              </a:ext>
            </a:extLst>
          </p:cNvPr>
          <p:cNvSpPr txBox="1"/>
          <p:nvPr/>
        </p:nvSpPr>
        <p:spPr>
          <a:xfrm>
            <a:off x="7215479" y="1855695"/>
            <a:ext cx="1383969" cy="61497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hu-HU" sz="808" b="1" dirty="0"/>
              <a:t>Erdőszél </a:t>
            </a:r>
            <a:r>
              <a:rPr lang="hu-HU" sz="808" b="1" dirty="0" err="1"/>
              <a:t>u.tól</a:t>
            </a:r>
            <a:r>
              <a:rPr lang="hu-HU" sz="808" b="1" dirty="0"/>
              <a:t> járat: </a:t>
            </a:r>
          </a:p>
          <a:p>
            <a:r>
              <a:rPr lang="hu-HU" sz="647" b="1" dirty="0">
                <a:solidFill>
                  <a:schemeClr val="accent6">
                    <a:lumMod val="50000"/>
                  </a:schemeClr>
                </a:solidFill>
              </a:rPr>
              <a:t>1 km, 3 tanuló, 2 kísérő</a:t>
            </a:r>
          </a:p>
          <a:p>
            <a:pPr marL="184755" indent="-184755">
              <a:buAutoNum type="arabicPeriod"/>
            </a:pPr>
            <a:r>
              <a:rPr lang="hu-HU" sz="647" b="1" dirty="0">
                <a:solidFill>
                  <a:schemeClr val="accent6">
                    <a:lumMod val="75000"/>
                  </a:schemeClr>
                </a:solidFill>
              </a:rPr>
              <a:t>kísérő: havonta egy-kettő</a:t>
            </a:r>
          </a:p>
          <a:p>
            <a:pPr marL="184755" indent="-184755">
              <a:buAutoNum type="arabicPeriod"/>
            </a:pPr>
            <a:r>
              <a:rPr lang="hu-HU" sz="647" b="1" dirty="0">
                <a:solidFill>
                  <a:schemeClr val="accent6">
                    <a:lumMod val="75000"/>
                  </a:schemeClr>
                </a:solidFill>
              </a:rPr>
              <a:t>kísérő: hetente többször</a:t>
            </a:r>
          </a:p>
          <a:p>
            <a:pPr algn="r"/>
            <a:r>
              <a:rPr lang="hu-HU" sz="647" b="1" dirty="0"/>
              <a:t>BEINDULHAT</a:t>
            </a:r>
            <a:r>
              <a:rPr lang="hu-HU" sz="647" b="1" dirty="0">
                <a:solidFill>
                  <a:schemeClr val="accent6">
                    <a:lumMod val="50000"/>
                  </a:schemeClr>
                </a:solidFill>
              </a:rPr>
              <a:t>!</a:t>
            </a:r>
            <a:endParaRPr lang="hu-HU" sz="647" b="1" dirty="0"/>
          </a:p>
        </p:txBody>
      </p:sp>
      <p:sp>
        <p:nvSpPr>
          <p:cNvPr id="109" name="Nyíl: jobbra mutató 108">
            <a:extLst>
              <a:ext uri="{FF2B5EF4-FFF2-40B4-BE49-F238E27FC236}">
                <a16:creationId xmlns:a16="http://schemas.microsoft.com/office/drawing/2014/main" id="{4E8C2DAC-5C3F-4A10-8506-9DDEED3908FD}"/>
              </a:ext>
            </a:extLst>
          </p:cNvPr>
          <p:cNvSpPr/>
          <p:nvPr/>
        </p:nvSpPr>
        <p:spPr>
          <a:xfrm rot="7551290">
            <a:off x="7509575" y="2338452"/>
            <a:ext cx="240121" cy="16599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455"/>
          </a:p>
        </p:txBody>
      </p:sp>
      <p:sp>
        <p:nvSpPr>
          <p:cNvPr id="110" name="Szövegdoboz 109">
            <a:extLst>
              <a:ext uri="{FF2B5EF4-FFF2-40B4-BE49-F238E27FC236}">
                <a16:creationId xmlns:a16="http://schemas.microsoft.com/office/drawing/2014/main" id="{1462B25B-9AEA-4E7F-AB0D-437FC6A86D1C}"/>
              </a:ext>
            </a:extLst>
          </p:cNvPr>
          <p:cNvSpPr txBox="1"/>
          <p:nvPr/>
        </p:nvSpPr>
        <p:spPr>
          <a:xfrm>
            <a:off x="5885682" y="3436321"/>
            <a:ext cx="1104287" cy="41581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hu-HU" sz="808" b="1" dirty="0"/>
              <a:t>Puskás T. </a:t>
            </a:r>
            <a:r>
              <a:rPr lang="hu-HU" sz="808" b="1" dirty="0" err="1"/>
              <a:t>u.tól</a:t>
            </a:r>
            <a:r>
              <a:rPr lang="hu-HU" sz="808" b="1" dirty="0"/>
              <a:t> járat: </a:t>
            </a:r>
          </a:p>
          <a:p>
            <a:r>
              <a:rPr lang="hu-HU" sz="647" b="1" dirty="0">
                <a:solidFill>
                  <a:schemeClr val="accent6">
                    <a:lumMod val="50000"/>
                  </a:schemeClr>
                </a:solidFill>
              </a:rPr>
              <a:t>900 m, 4 tanuló,1 kísérő</a:t>
            </a:r>
          </a:p>
          <a:p>
            <a:pPr algn="r"/>
            <a:r>
              <a:rPr lang="hu-HU" sz="647" b="1" dirty="0"/>
              <a:t>TÖBB KÍSÉRŐ SZÜKSÉGES!</a:t>
            </a:r>
          </a:p>
        </p:txBody>
      </p:sp>
      <p:sp>
        <p:nvSpPr>
          <p:cNvPr id="111" name="Nyíl: jobbra mutató 110">
            <a:extLst>
              <a:ext uri="{FF2B5EF4-FFF2-40B4-BE49-F238E27FC236}">
                <a16:creationId xmlns:a16="http://schemas.microsoft.com/office/drawing/2014/main" id="{95420E99-83EC-46AA-8177-2554DCAB4FFC}"/>
              </a:ext>
            </a:extLst>
          </p:cNvPr>
          <p:cNvSpPr/>
          <p:nvPr/>
        </p:nvSpPr>
        <p:spPr>
          <a:xfrm rot="19202254">
            <a:off x="6862313" y="3406868"/>
            <a:ext cx="240121" cy="16599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455"/>
          </a:p>
        </p:txBody>
      </p:sp>
      <p:pic>
        <p:nvPicPr>
          <p:cNvPr id="112" name="Ábra 111" descr="Mosolygó arc kitöltés nélkül">
            <a:extLst>
              <a:ext uri="{FF2B5EF4-FFF2-40B4-BE49-F238E27FC236}">
                <a16:creationId xmlns:a16="http://schemas.microsoft.com/office/drawing/2014/main" id="{6CCEBC56-300A-4266-B12B-1A3426917158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8406809" y="5103046"/>
            <a:ext cx="296488" cy="296488"/>
          </a:xfrm>
          <a:prstGeom prst="rect">
            <a:avLst/>
          </a:prstGeom>
        </p:spPr>
      </p:pic>
      <p:sp>
        <p:nvSpPr>
          <p:cNvPr id="92" name="Szövegdoboz 91">
            <a:extLst>
              <a:ext uri="{FF2B5EF4-FFF2-40B4-BE49-F238E27FC236}">
                <a16:creationId xmlns:a16="http://schemas.microsoft.com/office/drawing/2014/main" id="{6CA6A6D0-5BE7-446C-8739-E1448D1CB62A}"/>
              </a:ext>
            </a:extLst>
          </p:cNvPr>
          <p:cNvSpPr txBox="1"/>
          <p:nvPr/>
        </p:nvSpPr>
        <p:spPr>
          <a:xfrm>
            <a:off x="4628023" y="2862772"/>
            <a:ext cx="420308" cy="340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16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D3</a:t>
            </a:r>
          </a:p>
        </p:txBody>
      </p:sp>
      <p:sp>
        <p:nvSpPr>
          <p:cNvPr id="96" name="Szövegdoboz 95">
            <a:extLst>
              <a:ext uri="{FF2B5EF4-FFF2-40B4-BE49-F238E27FC236}">
                <a16:creationId xmlns:a16="http://schemas.microsoft.com/office/drawing/2014/main" id="{DBAE568B-152C-40A5-BABC-7EF758C5F5A2}"/>
              </a:ext>
            </a:extLst>
          </p:cNvPr>
          <p:cNvSpPr txBox="1"/>
          <p:nvPr/>
        </p:nvSpPr>
        <p:spPr>
          <a:xfrm>
            <a:off x="6718600" y="2503598"/>
            <a:ext cx="420308" cy="340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16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D1</a:t>
            </a:r>
          </a:p>
        </p:txBody>
      </p:sp>
      <p:sp>
        <p:nvSpPr>
          <p:cNvPr id="97" name="Szövegdoboz 96">
            <a:extLst>
              <a:ext uri="{FF2B5EF4-FFF2-40B4-BE49-F238E27FC236}">
                <a16:creationId xmlns:a16="http://schemas.microsoft.com/office/drawing/2014/main" id="{9E7A0CBA-3CDD-48F1-A29F-472538B7F86F}"/>
              </a:ext>
            </a:extLst>
          </p:cNvPr>
          <p:cNvSpPr txBox="1"/>
          <p:nvPr/>
        </p:nvSpPr>
        <p:spPr>
          <a:xfrm>
            <a:off x="7375819" y="3334012"/>
            <a:ext cx="420308" cy="340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16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D2</a:t>
            </a:r>
          </a:p>
        </p:txBody>
      </p:sp>
      <p:pic>
        <p:nvPicPr>
          <p:cNvPr id="56" name="Ábra 55" descr="Mosolygó arc kitöltés nélkül">
            <a:extLst>
              <a:ext uri="{FF2B5EF4-FFF2-40B4-BE49-F238E27FC236}">
                <a16:creationId xmlns:a16="http://schemas.microsoft.com/office/drawing/2014/main" id="{3CC527AC-13CA-4A26-8063-8B704A39061C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3368764" y="2279372"/>
            <a:ext cx="266916" cy="266916"/>
          </a:xfrm>
          <a:prstGeom prst="rect">
            <a:avLst/>
          </a:prstGeom>
        </p:spPr>
      </p:pic>
      <p:pic>
        <p:nvPicPr>
          <p:cNvPr id="98" name="Ábra 97" descr="Mosolygó arc kitöltés nélkül">
            <a:extLst>
              <a:ext uri="{FF2B5EF4-FFF2-40B4-BE49-F238E27FC236}">
                <a16:creationId xmlns:a16="http://schemas.microsoft.com/office/drawing/2014/main" id="{529498B4-50F4-4EB7-8E4F-85EF95373BED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237306" y="5547408"/>
            <a:ext cx="266916" cy="266916"/>
          </a:xfrm>
          <a:prstGeom prst="rect">
            <a:avLst/>
          </a:prstGeom>
        </p:spPr>
      </p:pic>
      <p:pic>
        <p:nvPicPr>
          <p:cNvPr id="99" name="Ábra 98" descr="Mosolygó arc kitöltés nélkül">
            <a:extLst>
              <a:ext uri="{FF2B5EF4-FFF2-40B4-BE49-F238E27FC236}">
                <a16:creationId xmlns:a16="http://schemas.microsoft.com/office/drawing/2014/main" id="{02448E24-C999-4FE0-80F6-23B53E398249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244030" y="5904598"/>
            <a:ext cx="270808" cy="270808"/>
          </a:xfrm>
          <a:prstGeom prst="rect">
            <a:avLst/>
          </a:prstGeom>
        </p:spPr>
      </p:pic>
      <p:pic>
        <p:nvPicPr>
          <p:cNvPr id="100" name="Ábra 99" descr="Mosolygó arc kitöltés nélkül">
            <a:extLst>
              <a:ext uri="{FF2B5EF4-FFF2-40B4-BE49-F238E27FC236}">
                <a16:creationId xmlns:a16="http://schemas.microsoft.com/office/drawing/2014/main" id="{D9BEABA2-58E1-4C55-A0A8-8B44F8FDAA77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7629635" y="2446861"/>
            <a:ext cx="266916" cy="266916"/>
          </a:xfrm>
          <a:prstGeom prst="rect">
            <a:avLst/>
          </a:prstGeom>
        </p:spPr>
      </p:pic>
      <p:pic>
        <p:nvPicPr>
          <p:cNvPr id="104" name="Ábra 103" descr="Mosolygó arc kitöltés nélkül">
            <a:extLst>
              <a:ext uri="{FF2B5EF4-FFF2-40B4-BE49-F238E27FC236}">
                <a16:creationId xmlns:a16="http://schemas.microsoft.com/office/drawing/2014/main" id="{FFD8892F-EE29-4C08-B264-30B636CF59A6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7833501" y="2823185"/>
            <a:ext cx="266916" cy="266916"/>
          </a:xfrm>
          <a:prstGeom prst="rect">
            <a:avLst/>
          </a:prstGeom>
        </p:spPr>
      </p:pic>
      <p:sp>
        <p:nvSpPr>
          <p:cNvPr id="105" name="Szövegdoboz 104">
            <a:extLst>
              <a:ext uri="{FF2B5EF4-FFF2-40B4-BE49-F238E27FC236}">
                <a16:creationId xmlns:a16="http://schemas.microsoft.com/office/drawing/2014/main" id="{0293E10C-0CB3-4279-BC13-F3DFBC0ACB5D}"/>
              </a:ext>
            </a:extLst>
          </p:cNvPr>
          <p:cNvSpPr txBox="1"/>
          <p:nvPr/>
        </p:nvSpPr>
        <p:spPr>
          <a:xfrm>
            <a:off x="7644294" y="2439059"/>
            <a:ext cx="187595" cy="24160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hu-HU" sz="970" b="1" dirty="0">
                <a:solidFill>
                  <a:schemeClr val="accent6">
                    <a:lumMod val="75000"/>
                  </a:schemeClr>
                </a:solidFill>
              </a:rPr>
              <a:t>2</a:t>
            </a:r>
          </a:p>
        </p:txBody>
      </p:sp>
      <p:pic>
        <p:nvPicPr>
          <p:cNvPr id="113" name="Ábra 112" descr="Mosolygó arc kitöltés nélkül">
            <a:extLst>
              <a:ext uri="{FF2B5EF4-FFF2-40B4-BE49-F238E27FC236}">
                <a16:creationId xmlns:a16="http://schemas.microsoft.com/office/drawing/2014/main" id="{7D37DF85-B0C7-40CD-8125-CBD40F0E0C24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7488946" y="3652766"/>
            <a:ext cx="266916" cy="266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35404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Kép 60">
            <a:extLst>
              <a:ext uri="{FF2B5EF4-FFF2-40B4-BE49-F238E27FC236}">
                <a16:creationId xmlns:a16="http://schemas.microsoft.com/office/drawing/2014/main" id="{6491F733-CE30-4ED4-B62B-42C537F250B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60" r="2520" b="124"/>
          <a:stretch/>
        </p:blipFill>
        <p:spPr>
          <a:xfrm>
            <a:off x="7698" y="234085"/>
            <a:ext cx="8640762" cy="6060740"/>
          </a:xfrm>
          <a:prstGeom prst="rect">
            <a:avLst/>
          </a:prstGeom>
        </p:spPr>
      </p:pic>
      <p:sp>
        <p:nvSpPr>
          <p:cNvPr id="12" name="Szövegdoboz 11">
            <a:extLst>
              <a:ext uri="{FF2B5EF4-FFF2-40B4-BE49-F238E27FC236}">
                <a16:creationId xmlns:a16="http://schemas.microsoft.com/office/drawing/2014/main" id="{4DFCC766-64E7-4C80-8F84-1BC98960DA1A}"/>
              </a:ext>
            </a:extLst>
          </p:cNvPr>
          <p:cNvSpPr txBox="1"/>
          <p:nvPr/>
        </p:nvSpPr>
        <p:spPr>
          <a:xfrm>
            <a:off x="372822" y="3884329"/>
            <a:ext cx="559850" cy="29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369509"/>
            <a:r>
              <a:rPr lang="hu-HU" sz="647" dirty="0">
                <a:solidFill>
                  <a:prstClr val="black"/>
                </a:solidFill>
                <a:latin typeface="Calibri" panose="020F0502020204030204"/>
              </a:rPr>
              <a:t>FENYŐLIGET </a:t>
            </a:r>
            <a:r>
              <a:rPr lang="hu-HU" sz="647" b="1" dirty="0">
                <a:solidFill>
                  <a:prstClr val="black"/>
                </a:solidFill>
                <a:latin typeface="Calibri" panose="020F0502020204030204"/>
              </a:rPr>
              <a:t>ÓVODA</a:t>
            </a:r>
          </a:p>
        </p:txBody>
      </p:sp>
      <p:sp>
        <p:nvSpPr>
          <p:cNvPr id="13" name="Szövegdoboz 12">
            <a:extLst>
              <a:ext uri="{FF2B5EF4-FFF2-40B4-BE49-F238E27FC236}">
                <a16:creationId xmlns:a16="http://schemas.microsoft.com/office/drawing/2014/main" id="{04F840F3-F345-4C52-B335-184AEA564B6C}"/>
              </a:ext>
            </a:extLst>
          </p:cNvPr>
          <p:cNvSpPr txBox="1"/>
          <p:nvPr/>
        </p:nvSpPr>
        <p:spPr>
          <a:xfrm rot="18744778">
            <a:off x="1809352" y="3896138"/>
            <a:ext cx="418784" cy="26648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 defTabSz="369509"/>
            <a:r>
              <a:rPr lang="hu-HU" sz="566" b="1" dirty="0">
                <a:solidFill>
                  <a:srgbClr val="4472C4"/>
                </a:solidFill>
                <a:latin typeface="Calibri" panose="020F0502020204030204"/>
              </a:rPr>
              <a:t>SZ.IMRE ERKEL</a:t>
            </a:r>
          </a:p>
        </p:txBody>
      </p:sp>
      <p:sp>
        <p:nvSpPr>
          <p:cNvPr id="15" name="Szövegdoboz 14">
            <a:extLst>
              <a:ext uri="{FF2B5EF4-FFF2-40B4-BE49-F238E27FC236}">
                <a16:creationId xmlns:a16="http://schemas.microsoft.com/office/drawing/2014/main" id="{CABAE31C-AFA0-4F73-B64E-5AA0ADA38125}"/>
              </a:ext>
            </a:extLst>
          </p:cNvPr>
          <p:cNvSpPr txBox="1"/>
          <p:nvPr/>
        </p:nvSpPr>
        <p:spPr>
          <a:xfrm rot="3018575">
            <a:off x="6214202" y="2566286"/>
            <a:ext cx="377520" cy="202043"/>
          </a:xfrm>
          <a:prstGeom prst="rect">
            <a:avLst/>
          </a:prstGeom>
          <a:solidFill>
            <a:srgbClr val="C00000">
              <a:alpha val="31000"/>
            </a:srgbClr>
          </a:solidFill>
        </p:spPr>
        <p:txBody>
          <a:bodyPr wrap="square" rtlCol="0">
            <a:spAutoFit/>
          </a:bodyPr>
          <a:lstStyle/>
          <a:p>
            <a:pPr algn="ctr" defTabSz="369509"/>
            <a:endParaRPr lang="hu-HU" sz="713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6" name="Szövegdoboz 15">
            <a:extLst>
              <a:ext uri="{FF2B5EF4-FFF2-40B4-BE49-F238E27FC236}">
                <a16:creationId xmlns:a16="http://schemas.microsoft.com/office/drawing/2014/main" id="{389B8EE0-9C0D-4B84-9F61-40A5AEE472DB}"/>
              </a:ext>
            </a:extLst>
          </p:cNvPr>
          <p:cNvSpPr txBox="1"/>
          <p:nvPr/>
        </p:nvSpPr>
        <p:spPr>
          <a:xfrm rot="5125920">
            <a:off x="4388803" y="5054534"/>
            <a:ext cx="413680" cy="31175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 defTabSz="369509"/>
            <a:r>
              <a:rPr lang="hu-HU" sz="713" dirty="0">
                <a:solidFill>
                  <a:prstClr val="black"/>
                </a:solidFill>
                <a:latin typeface="Calibri" panose="020F0502020204030204"/>
              </a:rPr>
              <a:t>PREMI</a:t>
            </a:r>
          </a:p>
        </p:txBody>
      </p:sp>
      <p:sp>
        <p:nvSpPr>
          <p:cNvPr id="17" name="Szövegdoboz 16">
            <a:extLst>
              <a:ext uri="{FF2B5EF4-FFF2-40B4-BE49-F238E27FC236}">
                <a16:creationId xmlns:a16="http://schemas.microsoft.com/office/drawing/2014/main" id="{6A19AA4A-2EAC-446B-9511-69711F9400C3}"/>
              </a:ext>
            </a:extLst>
          </p:cNvPr>
          <p:cNvSpPr txBox="1"/>
          <p:nvPr/>
        </p:nvSpPr>
        <p:spPr>
          <a:xfrm rot="2632816">
            <a:off x="1101315" y="5019675"/>
            <a:ext cx="569600" cy="20204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 defTabSz="369509"/>
            <a:r>
              <a:rPr lang="hu-HU" sz="713" dirty="0">
                <a:solidFill>
                  <a:prstClr val="black"/>
                </a:solidFill>
                <a:latin typeface="Calibri" panose="020F0502020204030204"/>
              </a:rPr>
              <a:t>WALFORF</a:t>
            </a:r>
          </a:p>
        </p:txBody>
      </p:sp>
      <p:sp>
        <p:nvSpPr>
          <p:cNvPr id="18" name="Szövegdoboz 17">
            <a:extLst>
              <a:ext uri="{FF2B5EF4-FFF2-40B4-BE49-F238E27FC236}">
                <a16:creationId xmlns:a16="http://schemas.microsoft.com/office/drawing/2014/main" id="{F55D52B3-72C5-4B1D-8BD0-68F22B799BCC}"/>
              </a:ext>
            </a:extLst>
          </p:cNvPr>
          <p:cNvSpPr txBox="1"/>
          <p:nvPr/>
        </p:nvSpPr>
        <p:spPr>
          <a:xfrm rot="5125920">
            <a:off x="2702433" y="5308937"/>
            <a:ext cx="413680" cy="31175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 defTabSz="369509"/>
            <a:r>
              <a:rPr lang="hu-HU" sz="713" dirty="0">
                <a:solidFill>
                  <a:prstClr val="black"/>
                </a:solidFill>
                <a:latin typeface="Calibri" panose="020F0502020204030204"/>
              </a:rPr>
              <a:t>HAJÓS</a:t>
            </a:r>
          </a:p>
        </p:txBody>
      </p:sp>
      <p:sp>
        <p:nvSpPr>
          <p:cNvPr id="19" name="Szövegdoboz 18">
            <a:extLst>
              <a:ext uri="{FF2B5EF4-FFF2-40B4-BE49-F238E27FC236}">
                <a16:creationId xmlns:a16="http://schemas.microsoft.com/office/drawing/2014/main" id="{224E314F-2370-43A1-B5A3-81269E175603}"/>
              </a:ext>
            </a:extLst>
          </p:cNvPr>
          <p:cNvSpPr txBox="1"/>
          <p:nvPr/>
        </p:nvSpPr>
        <p:spPr>
          <a:xfrm rot="4304393">
            <a:off x="3346257" y="5187655"/>
            <a:ext cx="413680" cy="31175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 defTabSz="369509"/>
            <a:r>
              <a:rPr lang="hu-HU" sz="713" dirty="0">
                <a:solidFill>
                  <a:prstClr val="black"/>
                </a:solidFill>
                <a:latin typeface="Calibri" panose="020F0502020204030204"/>
              </a:rPr>
              <a:t>HAJÓS</a:t>
            </a:r>
          </a:p>
        </p:txBody>
      </p:sp>
      <p:sp>
        <p:nvSpPr>
          <p:cNvPr id="20" name="Szövegdoboz 19">
            <a:extLst>
              <a:ext uri="{FF2B5EF4-FFF2-40B4-BE49-F238E27FC236}">
                <a16:creationId xmlns:a16="http://schemas.microsoft.com/office/drawing/2014/main" id="{CE6FD198-F9AB-4A5B-A204-84F10CFEDD26}"/>
              </a:ext>
            </a:extLst>
          </p:cNvPr>
          <p:cNvSpPr txBox="1"/>
          <p:nvPr/>
        </p:nvSpPr>
        <p:spPr>
          <a:xfrm>
            <a:off x="2909274" y="4081453"/>
            <a:ext cx="958118" cy="256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369509"/>
            <a:r>
              <a:rPr lang="hu-HU" sz="1069" b="1" dirty="0">
                <a:solidFill>
                  <a:prstClr val="black"/>
                </a:solidFill>
                <a:latin typeface="Calibri" panose="020F0502020204030204"/>
              </a:rPr>
              <a:t>PALOTAKERT</a:t>
            </a:r>
          </a:p>
        </p:txBody>
      </p:sp>
      <p:sp>
        <p:nvSpPr>
          <p:cNvPr id="21" name="Szövegdoboz 20">
            <a:extLst>
              <a:ext uri="{FF2B5EF4-FFF2-40B4-BE49-F238E27FC236}">
                <a16:creationId xmlns:a16="http://schemas.microsoft.com/office/drawing/2014/main" id="{E8ABD6D6-6AED-4B79-82AF-E3321A2359D8}"/>
              </a:ext>
            </a:extLst>
          </p:cNvPr>
          <p:cNvSpPr txBox="1"/>
          <p:nvPr/>
        </p:nvSpPr>
        <p:spPr>
          <a:xfrm>
            <a:off x="2515224" y="3824587"/>
            <a:ext cx="553443" cy="256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369509"/>
            <a:r>
              <a:rPr lang="hu-HU" sz="1069" b="1" dirty="0">
                <a:solidFill>
                  <a:prstClr val="black"/>
                </a:solidFill>
                <a:latin typeface="Calibri" panose="020F0502020204030204"/>
              </a:rPr>
              <a:t>MUZA</a:t>
            </a:r>
          </a:p>
        </p:txBody>
      </p:sp>
      <p:sp>
        <p:nvSpPr>
          <p:cNvPr id="22" name="Szövegdoboz 21">
            <a:extLst>
              <a:ext uri="{FF2B5EF4-FFF2-40B4-BE49-F238E27FC236}">
                <a16:creationId xmlns:a16="http://schemas.microsoft.com/office/drawing/2014/main" id="{079627FA-E759-4104-A087-52F2C8863433}"/>
              </a:ext>
            </a:extLst>
          </p:cNvPr>
          <p:cNvSpPr txBox="1"/>
          <p:nvPr/>
        </p:nvSpPr>
        <p:spPr>
          <a:xfrm rot="2164863">
            <a:off x="868413" y="4185927"/>
            <a:ext cx="747140" cy="229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369509"/>
            <a:r>
              <a:rPr lang="hu-HU" sz="891" dirty="0">
                <a:solidFill>
                  <a:prstClr val="black"/>
                </a:solidFill>
                <a:latin typeface="Calibri" panose="020F0502020204030204"/>
              </a:rPr>
              <a:t>Táncsics út</a:t>
            </a:r>
          </a:p>
        </p:txBody>
      </p:sp>
      <p:sp>
        <p:nvSpPr>
          <p:cNvPr id="23" name="Szövegdoboz 22">
            <a:extLst>
              <a:ext uri="{FF2B5EF4-FFF2-40B4-BE49-F238E27FC236}">
                <a16:creationId xmlns:a16="http://schemas.microsoft.com/office/drawing/2014/main" id="{E77F1883-15F8-4554-9041-891DE7320275}"/>
              </a:ext>
            </a:extLst>
          </p:cNvPr>
          <p:cNvSpPr txBox="1"/>
          <p:nvPr/>
        </p:nvSpPr>
        <p:spPr>
          <a:xfrm rot="2764465">
            <a:off x="1601420" y="3269967"/>
            <a:ext cx="747140" cy="3665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369509"/>
            <a:r>
              <a:rPr lang="hu-HU" sz="891" dirty="0">
                <a:solidFill>
                  <a:prstClr val="black"/>
                </a:solidFill>
                <a:latin typeface="Calibri" panose="020F0502020204030204"/>
              </a:rPr>
              <a:t>Dózsa </a:t>
            </a:r>
            <a:r>
              <a:rPr lang="hu-HU" sz="891" dirty="0" err="1">
                <a:solidFill>
                  <a:prstClr val="black"/>
                </a:solidFill>
                <a:latin typeface="Calibri" panose="020F0502020204030204"/>
              </a:rPr>
              <a:t>Gy</a:t>
            </a:r>
            <a:r>
              <a:rPr lang="hu-HU" sz="891" dirty="0">
                <a:solidFill>
                  <a:prstClr val="black"/>
                </a:solidFill>
                <a:latin typeface="Calibri" panose="020F0502020204030204"/>
              </a:rPr>
              <a:t>. út</a:t>
            </a:r>
          </a:p>
        </p:txBody>
      </p:sp>
      <p:sp>
        <p:nvSpPr>
          <p:cNvPr id="26" name="Szövegdoboz 25">
            <a:extLst>
              <a:ext uri="{FF2B5EF4-FFF2-40B4-BE49-F238E27FC236}">
                <a16:creationId xmlns:a16="http://schemas.microsoft.com/office/drawing/2014/main" id="{19903AB4-4765-490E-A591-FA97F16AE23A}"/>
              </a:ext>
            </a:extLst>
          </p:cNvPr>
          <p:cNvSpPr txBox="1"/>
          <p:nvPr/>
        </p:nvSpPr>
        <p:spPr>
          <a:xfrm rot="1096451">
            <a:off x="4829588" y="5665225"/>
            <a:ext cx="747140" cy="229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369509"/>
            <a:r>
              <a:rPr lang="hu-HU" sz="891" dirty="0">
                <a:solidFill>
                  <a:prstClr val="black"/>
                </a:solidFill>
                <a:latin typeface="Calibri" panose="020F0502020204030204"/>
              </a:rPr>
              <a:t>Fácán sor</a:t>
            </a:r>
          </a:p>
        </p:txBody>
      </p:sp>
      <p:sp>
        <p:nvSpPr>
          <p:cNvPr id="27" name="Szövegdoboz 26">
            <a:extLst>
              <a:ext uri="{FF2B5EF4-FFF2-40B4-BE49-F238E27FC236}">
                <a16:creationId xmlns:a16="http://schemas.microsoft.com/office/drawing/2014/main" id="{14F2FFC9-03BD-42D6-97A9-02626C6A92E3}"/>
              </a:ext>
            </a:extLst>
          </p:cNvPr>
          <p:cNvSpPr txBox="1"/>
          <p:nvPr/>
        </p:nvSpPr>
        <p:spPr>
          <a:xfrm>
            <a:off x="2918489" y="4745305"/>
            <a:ext cx="606791" cy="229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369509"/>
            <a:r>
              <a:rPr lang="hu-HU" sz="891" dirty="0">
                <a:solidFill>
                  <a:prstClr val="black"/>
                </a:solidFill>
                <a:latin typeface="Calibri" panose="020F0502020204030204"/>
              </a:rPr>
              <a:t>USZODA</a:t>
            </a:r>
          </a:p>
        </p:txBody>
      </p:sp>
      <p:sp>
        <p:nvSpPr>
          <p:cNvPr id="28" name="Szövegdoboz 27">
            <a:extLst>
              <a:ext uri="{FF2B5EF4-FFF2-40B4-BE49-F238E27FC236}">
                <a16:creationId xmlns:a16="http://schemas.microsoft.com/office/drawing/2014/main" id="{6761B541-33DC-4607-9C11-D0B50E422B95}"/>
              </a:ext>
            </a:extLst>
          </p:cNvPr>
          <p:cNvSpPr txBox="1"/>
          <p:nvPr/>
        </p:nvSpPr>
        <p:spPr>
          <a:xfrm rot="4336969">
            <a:off x="1924485" y="2797798"/>
            <a:ext cx="960422" cy="229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369509"/>
            <a:r>
              <a:rPr lang="hu-HU" sz="891" dirty="0">
                <a:solidFill>
                  <a:prstClr val="black"/>
                </a:solidFill>
                <a:latin typeface="Calibri" panose="020F0502020204030204"/>
              </a:rPr>
              <a:t>Bajcsy </a:t>
            </a:r>
            <a:r>
              <a:rPr lang="hu-HU" sz="891" dirty="0" err="1">
                <a:solidFill>
                  <a:prstClr val="black"/>
                </a:solidFill>
                <a:latin typeface="Calibri" panose="020F0502020204030204"/>
              </a:rPr>
              <a:t>Zs</a:t>
            </a:r>
            <a:r>
              <a:rPr lang="hu-HU" sz="891" dirty="0">
                <a:solidFill>
                  <a:prstClr val="black"/>
                </a:solidFill>
                <a:latin typeface="Calibri" panose="020F0502020204030204"/>
              </a:rPr>
              <a:t>. utca</a:t>
            </a:r>
          </a:p>
        </p:txBody>
      </p:sp>
      <p:sp>
        <p:nvSpPr>
          <p:cNvPr id="29" name="Szövegdoboz 28">
            <a:extLst>
              <a:ext uri="{FF2B5EF4-FFF2-40B4-BE49-F238E27FC236}">
                <a16:creationId xmlns:a16="http://schemas.microsoft.com/office/drawing/2014/main" id="{395F2179-BF35-4A35-9207-CF530590D44A}"/>
              </a:ext>
            </a:extLst>
          </p:cNvPr>
          <p:cNvSpPr txBox="1"/>
          <p:nvPr/>
        </p:nvSpPr>
        <p:spPr>
          <a:xfrm rot="18418346">
            <a:off x="1932530" y="4638472"/>
            <a:ext cx="977264" cy="229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369509"/>
            <a:r>
              <a:rPr lang="hu-HU" sz="891" dirty="0">
                <a:solidFill>
                  <a:prstClr val="black"/>
                </a:solidFill>
                <a:latin typeface="Calibri" panose="020F0502020204030204"/>
              </a:rPr>
              <a:t>Martinovics utca</a:t>
            </a:r>
          </a:p>
        </p:txBody>
      </p:sp>
      <p:sp>
        <p:nvSpPr>
          <p:cNvPr id="30" name="Szövegdoboz 29">
            <a:extLst>
              <a:ext uri="{FF2B5EF4-FFF2-40B4-BE49-F238E27FC236}">
                <a16:creationId xmlns:a16="http://schemas.microsoft.com/office/drawing/2014/main" id="{FC62C68F-5A75-486F-8059-83BD3C4F68B9}"/>
              </a:ext>
            </a:extLst>
          </p:cNvPr>
          <p:cNvSpPr txBox="1"/>
          <p:nvPr/>
        </p:nvSpPr>
        <p:spPr>
          <a:xfrm rot="20859689">
            <a:off x="3005781" y="4904138"/>
            <a:ext cx="977264" cy="229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369509"/>
            <a:r>
              <a:rPr lang="hu-HU" sz="891" dirty="0">
                <a:solidFill>
                  <a:prstClr val="black"/>
                </a:solidFill>
                <a:latin typeface="Calibri" panose="020F0502020204030204"/>
              </a:rPr>
              <a:t>Ady E. sétány</a:t>
            </a:r>
          </a:p>
        </p:txBody>
      </p:sp>
      <p:sp>
        <p:nvSpPr>
          <p:cNvPr id="31" name="Szövegdoboz 30">
            <a:extLst>
              <a:ext uri="{FF2B5EF4-FFF2-40B4-BE49-F238E27FC236}">
                <a16:creationId xmlns:a16="http://schemas.microsoft.com/office/drawing/2014/main" id="{B6A8B64E-A587-4798-939F-0B5EB1BF39B4}"/>
              </a:ext>
            </a:extLst>
          </p:cNvPr>
          <p:cNvSpPr txBox="1"/>
          <p:nvPr/>
        </p:nvSpPr>
        <p:spPr>
          <a:xfrm rot="1775463">
            <a:off x="2204582" y="4940196"/>
            <a:ext cx="977264" cy="229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369509"/>
            <a:r>
              <a:rPr lang="hu-HU" sz="891" dirty="0">
                <a:solidFill>
                  <a:prstClr val="black"/>
                </a:solidFill>
                <a:latin typeface="Calibri" panose="020F0502020204030204"/>
              </a:rPr>
              <a:t>Lovarda utca</a:t>
            </a:r>
          </a:p>
        </p:txBody>
      </p:sp>
      <p:sp>
        <p:nvSpPr>
          <p:cNvPr id="32" name="Szövegdoboz 31">
            <a:extLst>
              <a:ext uri="{FF2B5EF4-FFF2-40B4-BE49-F238E27FC236}">
                <a16:creationId xmlns:a16="http://schemas.microsoft.com/office/drawing/2014/main" id="{73820D46-7F4D-4A13-9A0D-D5E40D09700D}"/>
              </a:ext>
            </a:extLst>
          </p:cNvPr>
          <p:cNvSpPr txBox="1"/>
          <p:nvPr/>
        </p:nvSpPr>
        <p:spPr>
          <a:xfrm>
            <a:off x="1407300" y="4601509"/>
            <a:ext cx="850735" cy="229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369509"/>
            <a:r>
              <a:rPr lang="hu-HU" sz="891" dirty="0">
                <a:solidFill>
                  <a:prstClr val="black"/>
                </a:solidFill>
                <a:latin typeface="Calibri" panose="020F0502020204030204"/>
              </a:rPr>
              <a:t>KASTÉLYPARK</a:t>
            </a:r>
          </a:p>
        </p:txBody>
      </p:sp>
      <p:sp>
        <p:nvSpPr>
          <p:cNvPr id="33" name="Szövegdoboz 32">
            <a:extLst>
              <a:ext uri="{FF2B5EF4-FFF2-40B4-BE49-F238E27FC236}">
                <a16:creationId xmlns:a16="http://schemas.microsoft.com/office/drawing/2014/main" id="{0475F633-8CCD-4C29-BF7D-235D62095517}"/>
              </a:ext>
            </a:extLst>
          </p:cNvPr>
          <p:cNvSpPr txBox="1"/>
          <p:nvPr/>
        </p:nvSpPr>
        <p:spPr>
          <a:xfrm rot="2534138">
            <a:off x="1234817" y="4864607"/>
            <a:ext cx="747140" cy="229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369509"/>
            <a:r>
              <a:rPr lang="hu-HU" sz="891" dirty="0">
                <a:solidFill>
                  <a:prstClr val="black"/>
                </a:solidFill>
                <a:latin typeface="Calibri" panose="020F0502020204030204"/>
              </a:rPr>
              <a:t>Tessedik út</a:t>
            </a:r>
          </a:p>
        </p:txBody>
      </p:sp>
      <p:sp>
        <p:nvSpPr>
          <p:cNvPr id="34" name="Szövegdoboz 33">
            <a:extLst>
              <a:ext uri="{FF2B5EF4-FFF2-40B4-BE49-F238E27FC236}">
                <a16:creationId xmlns:a16="http://schemas.microsoft.com/office/drawing/2014/main" id="{0C7F3BC0-D2D9-4EA7-A539-6F630C2AC566}"/>
              </a:ext>
            </a:extLst>
          </p:cNvPr>
          <p:cNvSpPr txBox="1"/>
          <p:nvPr/>
        </p:nvSpPr>
        <p:spPr>
          <a:xfrm rot="20520539">
            <a:off x="3609578" y="2739345"/>
            <a:ext cx="977264" cy="229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369509"/>
            <a:r>
              <a:rPr lang="hu-HU" sz="891" dirty="0">
                <a:solidFill>
                  <a:prstClr val="black"/>
                </a:solidFill>
                <a:latin typeface="Calibri" panose="020F0502020204030204"/>
              </a:rPr>
              <a:t>Kodály Z. utca</a:t>
            </a:r>
          </a:p>
        </p:txBody>
      </p:sp>
      <p:sp>
        <p:nvSpPr>
          <p:cNvPr id="35" name="Szövegdoboz 34">
            <a:extLst>
              <a:ext uri="{FF2B5EF4-FFF2-40B4-BE49-F238E27FC236}">
                <a16:creationId xmlns:a16="http://schemas.microsoft.com/office/drawing/2014/main" id="{7224FDF5-2C87-46D4-8D01-6FB0C30FFE1C}"/>
              </a:ext>
            </a:extLst>
          </p:cNvPr>
          <p:cNvSpPr txBox="1"/>
          <p:nvPr/>
        </p:nvSpPr>
        <p:spPr>
          <a:xfrm rot="20520539">
            <a:off x="2912135" y="2989130"/>
            <a:ext cx="977264" cy="229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369509"/>
            <a:r>
              <a:rPr lang="hu-HU" sz="891" dirty="0">
                <a:solidFill>
                  <a:prstClr val="black"/>
                </a:solidFill>
                <a:latin typeface="Calibri" panose="020F0502020204030204"/>
              </a:rPr>
              <a:t>Zombor utca</a:t>
            </a:r>
          </a:p>
        </p:txBody>
      </p:sp>
      <p:sp>
        <p:nvSpPr>
          <p:cNvPr id="36" name="Szövegdoboz 35">
            <a:extLst>
              <a:ext uri="{FF2B5EF4-FFF2-40B4-BE49-F238E27FC236}">
                <a16:creationId xmlns:a16="http://schemas.microsoft.com/office/drawing/2014/main" id="{B76BCEA2-B956-4846-84D6-4FC806127566}"/>
              </a:ext>
            </a:extLst>
          </p:cNvPr>
          <p:cNvSpPr txBox="1"/>
          <p:nvPr/>
        </p:nvSpPr>
        <p:spPr>
          <a:xfrm rot="18418346">
            <a:off x="2037054" y="3630281"/>
            <a:ext cx="804618" cy="3665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369509"/>
            <a:r>
              <a:rPr lang="hu-HU" sz="891" dirty="0">
                <a:solidFill>
                  <a:prstClr val="black"/>
                </a:solidFill>
                <a:latin typeface="Calibri" panose="020F0502020204030204"/>
              </a:rPr>
              <a:t>Szabadság tér</a:t>
            </a:r>
          </a:p>
        </p:txBody>
      </p:sp>
      <p:sp>
        <p:nvSpPr>
          <p:cNvPr id="37" name="Szövegdoboz 36">
            <a:extLst>
              <a:ext uri="{FF2B5EF4-FFF2-40B4-BE49-F238E27FC236}">
                <a16:creationId xmlns:a16="http://schemas.microsoft.com/office/drawing/2014/main" id="{523832C8-17F8-4F42-B302-4702C52C3233}"/>
              </a:ext>
            </a:extLst>
          </p:cNvPr>
          <p:cNvSpPr txBox="1"/>
          <p:nvPr/>
        </p:nvSpPr>
        <p:spPr>
          <a:xfrm>
            <a:off x="2294127" y="3193752"/>
            <a:ext cx="804618" cy="229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369509"/>
            <a:r>
              <a:rPr lang="hu-HU" sz="891" dirty="0">
                <a:solidFill>
                  <a:prstClr val="black"/>
                </a:solidFill>
                <a:latin typeface="Calibri" panose="020F0502020204030204"/>
              </a:rPr>
              <a:t>Patak tér</a:t>
            </a:r>
          </a:p>
        </p:txBody>
      </p:sp>
      <p:sp>
        <p:nvSpPr>
          <p:cNvPr id="38" name="Szövegdoboz 37">
            <a:extLst>
              <a:ext uri="{FF2B5EF4-FFF2-40B4-BE49-F238E27FC236}">
                <a16:creationId xmlns:a16="http://schemas.microsoft.com/office/drawing/2014/main" id="{F3C7595A-FC34-45BB-B85C-BA86725CE222}"/>
              </a:ext>
            </a:extLst>
          </p:cNvPr>
          <p:cNvSpPr txBox="1"/>
          <p:nvPr/>
        </p:nvSpPr>
        <p:spPr>
          <a:xfrm rot="4911014">
            <a:off x="3831750" y="2179803"/>
            <a:ext cx="977264" cy="229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369509"/>
            <a:r>
              <a:rPr lang="hu-HU" sz="891" dirty="0">
                <a:solidFill>
                  <a:prstClr val="black"/>
                </a:solidFill>
                <a:latin typeface="Calibri" panose="020F0502020204030204"/>
              </a:rPr>
              <a:t>Arany J. utca</a:t>
            </a:r>
          </a:p>
        </p:txBody>
      </p:sp>
      <p:sp>
        <p:nvSpPr>
          <p:cNvPr id="39" name="Szövegdoboz 38">
            <a:extLst>
              <a:ext uri="{FF2B5EF4-FFF2-40B4-BE49-F238E27FC236}">
                <a16:creationId xmlns:a16="http://schemas.microsoft.com/office/drawing/2014/main" id="{9C690C4D-F90E-45B1-9890-2E4F6CEEFE77}"/>
              </a:ext>
            </a:extLst>
          </p:cNvPr>
          <p:cNvSpPr txBox="1"/>
          <p:nvPr/>
        </p:nvSpPr>
        <p:spPr>
          <a:xfrm rot="2979176">
            <a:off x="5346204" y="1943278"/>
            <a:ext cx="960422" cy="229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369509"/>
            <a:r>
              <a:rPr lang="hu-HU" sz="891" dirty="0">
                <a:solidFill>
                  <a:prstClr val="black"/>
                </a:solidFill>
                <a:latin typeface="Calibri" panose="020F0502020204030204"/>
              </a:rPr>
              <a:t>Batthyány utca</a:t>
            </a:r>
          </a:p>
        </p:txBody>
      </p:sp>
      <p:sp>
        <p:nvSpPr>
          <p:cNvPr id="40" name="Szövegdoboz 39">
            <a:extLst>
              <a:ext uri="{FF2B5EF4-FFF2-40B4-BE49-F238E27FC236}">
                <a16:creationId xmlns:a16="http://schemas.microsoft.com/office/drawing/2014/main" id="{D59F060F-6FCE-4E3A-B330-6C430D06AC92}"/>
              </a:ext>
            </a:extLst>
          </p:cNvPr>
          <p:cNvSpPr txBox="1"/>
          <p:nvPr/>
        </p:nvSpPr>
        <p:spPr>
          <a:xfrm rot="1967879">
            <a:off x="6689852" y="3015923"/>
            <a:ext cx="960422" cy="229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369509"/>
            <a:r>
              <a:rPr lang="hu-HU" sz="891" dirty="0">
                <a:solidFill>
                  <a:prstClr val="black"/>
                </a:solidFill>
                <a:latin typeface="Calibri" panose="020F0502020204030204"/>
              </a:rPr>
              <a:t>Tábornok utca</a:t>
            </a:r>
          </a:p>
        </p:txBody>
      </p:sp>
      <p:sp>
        <p:nvSpPr>
          <p:cNvPr id="42" name="Szövegdoboz 41">
            <a:extLst>
              <a:ext uri="{FF2B5EF4-FFF2-40B4-BE49-F238E27FC236}">
                <a16:creationId xmlns:a16="http://schemas.microsoft.com/office/drawing/2014/main" id="{75E57B14-D24D-49F4-9450-043C507D9BA9}"/>
              </a:ext>
            </a:extLst>
          </p:cNvPr>
          <p:cNvSpPr txBox="1"/>
          <p:nvPr/>
        </p:nvSpPr>
        <p:spPr>
          <a:xfrm rot="19273183">
            <a:off x="4738579" y="2489793"/>
            <a:ext cx="977264" cy="229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369509"/>
            <a:r>
              <a:rPr lang="hu-HU" sz="891" dirty="0">
                <a:solidFill>
                  <a:prstClr val="black"/>
                </a:solidFill>
                <a:latin typeface="Calibri" panose="020F0502020204030204"/>
              </a:rPr>
              <a:t>Iskola utca</a:t>
            </a:r>
          </a:p>
        </p:txBody>
      </p:sp>
      <p:sp>
        <p:nvSpPr>
          <p:cNvPr id="43" name="Szövegdoboz 42">
            <a:extLst>
              <a:ext uri="{FF2B5EF4-FFF2-40B4-BE49-F238E27FC236}">
                <a16:creationId xmlns:a16="http://schemas.microsoft.com/office/drawing/2014/main" id="{0EB1CF1C-9F6C-44E5-86DA-AC7204E2A43B}"/>
              </a:ext>
            </a:extLst>
          </p:cNvPr>
          <p:cNvSpPr txBox="1"/>
          <p:nvPr/>
        </p:nvSpPr>
        <p:spPr>
          <a:xfrm rot="19841747">
            <a:off x="4304525" y="2659686"/>
            <a:ext cx="977264" cy="229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369509"/>
            <a:r>
              <a:rPr lang="hu-HU" sz="891" dirty="0">
                <a:solidFill>
                  <a:prstClr val="black"/>
                </a:solidFill>
                <a:latin typeface="Calibri" panose="020F0502020204030204"/>
              </a:rPr>
              <a:t>Észak utca</a:t>
            </a:r>
          </a:p>
        </p:txBody>
      </p:sp>
      <p:sp>
        <p:nvSpPr>
          <p:cNvPr id="44" name="Szövegdoboz 43">
            <a:extLst>
              <a:ext uri="{FF2B5EF4-FFF2-40B4-BE49-F238E27FC236}">
                <a16:creationId xmlns:a16="http://schemas.microsoft.com/office/drawing/2014/main" id="{19B5049A-E13E-4D55-8E41-39F57BF7E00F}"/>
              </a:ext>
            </a:extLst>
          </p:cNvPr>
          <p:cNvSpPr txBox="1"/>
          <p:nvPr/>
        </p:nvSpPr>
        <p:spPr>
          <a:xfrm rot="1808151">
            <a:off x="5535982" y="2534477"/>
            <a:ext cx="758831" cy="229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369509"/>
            <a:r>
              <a:rPr lang="hu-HU" sz="891" dirty="0">
                <a:solidFill>
                  <a:prstClr val="black"/>
                </a:solidFill>
                <a:latin typeface="Calibri" panose="020F0502020204030204"/>
              </a:rPr>
              <a:t>Aulich utca</a:t>
            </a:r>
          </a:p>
        </p:txBody>
      </p:sp>
      <p:sp>
        <p:nvSpPr>
          <p:cNvPr id="45" name="Szövegdoboz 44">
            <a:extLst>
              <a:ext uri="{FF2B5EF4-FFF2-40B4-BE49-F238E27FC236}">
                <a16:creationId xmlns:a16="http://schemas.microsoft.com/office/drawing/2014/main" id="{1EAE8B5F-FD41-476C-8B05-9DE4A5A1C903}"/>
              </a:ext>
            </a:extLst>
          </p:cNvPr>
          <p:cNvSpPr txBox="1"/>
          <p:nvPr/>
        </p:nvSpPr>
        <p:spPr>
          <a:xfrm>
            <a:off x="4657353" y="904071"/>
            <a:ext cx="860585" cy="4213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369509"/>
            <a:r>
              <a:rPr lang="hu-HU" sz="1069" b="1" dirty="0">
                <a:solidFill>
                  <a:prstClr val="black"/>
                </a:solidFill>
                <a:latin typeface="Calibri" panose="020F0502020204030204"/>
              </a:rPr>
              <a:t>CSANAKI JÁTSZÓTÉR</a:t>
            </a:r>
          </a:p>
        </p:txBody>
      </p:sp>
      <p:sp>
        <p:nvSpPr>
          <p:cNvPr id="46" name="Szövegdoboz 45">
            <a:extLst>
              <a:ext uri="{FF2B5EF4-FFF2-40B4-BE49-F238E27FC236}">
                <a16:creationId xmlns:a16="http://schemas.microsoft.com/office/drawing/2014/main" id="{94884520-FA17-4788-8320-A02DAB30759A}"/>
              </a:ext>
            </a:extLst>
          </p:cNvPr>
          <p:cNvSpPr txBox="1"/>
          <p:nvPr/>
        </p:nvSpPr>
        <p:spPr>
          <a:xfrm>
            <a:off x="2473040" y="173213"/>
            <a:ext cx="1005101" cy="585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369509"/>
            <a:r>
              <a:rPr lang="hu-HU" sz="1069" b="1" dirty="0">
                <a:solidFill>
                  <a:prstClr val="black"/>
                </a:solidFill>
                <a:latin typeface="Calibri" panose="020F0502020204030204"/>
              </a:rPr>
              <a:t>BLAHA</a:t>
            </a:r>
          </a:p>
          <a:p>
            <a:pPr algn="ctr" defTabSz="369509"/>
            <a:r>
              <a:rPr lang="hu-HU" sz="1069" dirty="0">
                <a:solidFill>
                  <a:prstClr val="black"/>
                </a:solidFill>
                <a:latin typeface="Calibri" panose="020F0502020204030204"/>
              </a:rPr>
              <a:t>BUSZJÁRATTAL</a:t>
            </a:r>
          </a:p>
        </p:txBody>
      </p:sp>
      <p:sp>
        <p:nvSpPr>
          <p:cNvPr id="47" name="Szövegdoboz 46">
            <a:extLst>
              <a:ext uri="{FF2B5EF4-FFF2-40B4-BE49-F238E27FC236}">
                <a16:creationId xmlns:a16="http://schemas.microsoft.com/office/drawing/2014/main" id="{309372E7-220E-4E18-ABB5-3030007ABE07}"/>
              </a:ext>
            </a:extLst>
          </p:cNvPr>
          <p:cNvSpPr txBox="1"/>
          <p:nvPr/>
        </p:nvSpPr>
        <p:spPr>
          <a:xfrm>
            <a:off x="3903440" y="4481633"/>
            <a:ext cx="832134" cy="229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369509"/>
            <a:r>
              <a:rPr lang="hu-HU" sz="891" dirty="0">
                <a:solidFill>
                  <a:prstClr val="black"/>
                </a:solidFill>
                <a:latin typeface="Calibri" panose="020F0502020204030204"/>
              </a:rPr>
              <a:t>MATE</a:t>
            </a:r>
          </a:p>
        </p:txBody>
      </p:sp>
      <p:sp>
        <p:nvSpPr>
          <p:cNvPr id="48" name="Szövegdoboz 47">
            <a:extLst>
              <a:ext uri="{FF2B5EF4-FFF2-40B4-BE49-F238E27FC236}">
                <a16:creationId xmlns:a16="http://schemas.microsoft.com/office/drawing/2014/main" id="{83225137-78B0-4A56-9C60-0439319D8718}"/>
              </a:ext>
            </a:extLst>
          </p:cNvPr>
          <p:cNvSpPr txBox="1"/>
          <p:nvPr/>
        </p:nvSpPr>
        <p:spPr>
          <a:xfrm rot="18351143">
            <a:off x="5686969" y="5566155"/>
            <a:ext cx="679415" cy="229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369509"/>
            <a:r>
              <a:rPr lang="hu-HU" sz="891" dirty="0">
                <a:solidFill>
                  <a:prstClr val="black"/>
                </a:solidFill>
                <a:latin typeface="Calibri" panose="020F0502020204030204"/>
              </a:rPr>
              <a:t>Őz utca</a:t>
            </a:r>
          </a:p>
        </p:txBody>
      </p:sp>
      <p:sp>
        <p:nvSpPr>
          <p:cNvPr id="41" name="Szövegdoboz 40">
            <a:extLst>
              <a:ext uri="{FF2B5EF4-FFF2-40B4-BE49-F238E27FC236}">
                <a16:creationId xmlns:a16="http://schemas.microsoft.com/office/drawing/2014/main" id="{F52CD99F-9600-4EBE-8CEE-FD9DA6897979}"/>
              </a:ext>
            </a:extLst>
          </p:cNvPr>
          <p:cNvSpPr txBox="1"/>
          <p:nvPr/>
        </p:nvSpPr>
        <p:spPr>
          <a:xfrm rot="17973654">
            <a:off x="6625564" y="3595295"/>
            <a:ext cx="960422" cy="229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369509"/>
            <a:r>
              <a:rPr lang="hu-HU" sz="891" dirty="0">
                <a:solidFill>
                  <a:prstClr val="black"/>
                </a:solidFill>
                <a:latin typeface="Calibri" panose="020F0502020204030204"/>
              </a:rPr>
              <a:t>Besnyő utca</a:t>
            </a:r>
          </a:p>
        </p:txBody>
      </p:sp>
      <p:sp>
        <p:nvSpPr>
          <p:cNvPr id="51" name="Szövegdoboz 50">
            <a:extLst>
              <a:ext uri="{FF2B5EF4-FFF2-40B4-BE49-F238E27FC236}">
                <a16:creationId xmlns:a16="http://schemas.microsoft.com/office/drawing/2014/main" id="{84488E53-8216-4791-967A-CD8581984906}"/>
              </a:ext>
            </a:extLst>
          </p:cNvPr>
          <p:cNvSpPr txBox="1"/>
          <p:nvPr/>
        </p:nvSpPr>
        <p:spPr>
          <a:xfrm>
            <a:off x="6966435" y="4179926"/>
            <a:ext cx="664620" cy="256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369509"/>
            <a:r>
              <a:rPr lang="hu-HU" sz="1069" b="1" dirty="0">
                <a:solidFill>
                  <a:prstClr val="black"/>
                </a:solidFill>
                <a:latin typeface="Calibri" panose="020F0502020204030204"/>
              </a:rPr>
              <a:t>BESNYŐ</a:t>
            </a:r>
          </a:p>
        </p:txBody>
      </p:sp>
      <p:sp>
        <p:nvSpPr>
          <p:cNvPr id="52" name="Szövegdoboz 51">
            <a:extLst>
              <a:ext uri="{FF2B5EF4-FFF2-40B4-BE49-F238E27FC236}">
                <a16:creationId xmlns:a16="http://schemas.microsoft.com/office/drawing/2014/main" id="{4F12D4A2-38A0-428E-8DC1-497825275D76}"/>
              </a:ext>
            </a:extLst>
          </p:cNvPr>
          <p:cNvSpPr txBox="1"/>
          <p:nvPr/>
        </p:nvSpPr>
        <p:spPr>
          <a:xfrm rot="3920217">
            <a:off x="1500769" y="1692907"/>
            <a:ext cx="960422" cy="229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369509"/>
            <a:r>
              <a:rPr lang="hu-HU" sz="891" dirty="0">
                <a:solidFill>
                  <a:prstClr val="black"/>
                </a:solidFill>
                <a:latin typeface="Calibri" panose="020F0502020204030204"/>
              </a:rPr>
              <a:t>Röges. utca</a:t>
            </a:r>
          </a:p>
        </p:txBody>
      </p:sp>
      <p:sp>
        <p:nvSpPr>
          <p:cNvPr id="53" name="Szövegdoboz 52">
            <a:extLst>
              <a:ext uri="{FF2B5EF4-FFF2-40B4-BE49-F238E27FC236}">
                <a16:creationId xmlns:a16="http://schemas.microsoft.com/office/drawing/2014/main" id="{9E7745DB-A4E2-4FE6-A004-FEB9EAE84C42}"/>
              </a:ext>
            </a:extLst>
          </p:cNvPr>
          <p:cNvSpPr txBox="1"/>
          <p:nvPr/>
        </p:nvSpPr>
        <p:spPr>
          <a:xfrm rot="4408371">
            <a:off x="2777349" y="2170955"/>
            <a:ext cx="1162870" cy="229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369509"/>
            <a:r>
              <a:rPr lang="hu-HU" sz="891" dirty="0">
                <a:solidFill>
                  <a:prstClr val="black"/>
                </a:solidFill>
                <a:latin typeface="Calibri" panose="020F0502020204030204"/>
              </a:rPr>
              <a:t>Testvérvárosok útja</a:t>
            </a:r>
          </a:p>
        </p:txBody>
      </p:sp>
      <p:sp>
        <p:nvSpPr>
          <p:cNvPr id="54" name="Szövegdoboz 53">
            <a:extLst>
              <a:ext uri="{FF2B5EF4-FFF2-40B4-BE49-F238E27FC236}">
                <a16:creationId xmlns:a16="http://schemas.microsoft.com/office/drawing/2014/main" id="{0110F346-147A-4F6A-8512-F5B840C4A8F2}"/>
              </a:ext>
            </a:extLst>
          </p:cNvPr>
          <p:cNvSpPr txBox="1"/>
          <p:nvPr/>
        </p:nvSpPr>
        <p:spPr>
          <a:xfrm>
            <a:off x="2108312" y="3386819"/>
            <a:ext cx="606791" cy="229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369509"/>
            <a:r>
              <a:rPr lang="hu-HU" sz="891" dirty="0">
                <a:solidFill>
                  <a:prstClr val="black"/>
                </a:solidFill>
                <a:latin typeface="Calibri" panose="020F0502020204030204"/>
              </a:rPr>
              <a:t>FŐTÉR</a:t>
            </a:r>
          </a:p>
        </p:txBody>
      </p:sp>
      <p:sp>
        <p:nvSpPr>
          <p:cNvPr id="55" name="Szövegdoboz 54">
            <a:extLst>
              <a:ext uri="{FF2B5EF4-FFF2-40B4-BE49-F238E27FC236}">
                <a16:creationId xmlns:a16="http://schemas.microsoft.com/office/drawing/2014/main" id="{733121D4-2A1C-4314-A7D7-836ACF635871}"/>
              </a:ext>
            </a:extLst>
          </p:cNvPr>
          <p:cNvSpPr txBox="1"/>
          <p:nvPr/>
        </p:nvSpPr>
        <p:spPr>
          <a:xfrm>
            <a:off x="3339293" y="3523833"/>
            <a:ext cx="606791" cy="5035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369509"/>
            <a:r>
              <a:rPr lang="hu-HU" sz="891" dirty="0">
                <a:solidFill>
                  <a:prstClr val="black"/>
                </a:solidFill>
                <a:latin typeface="Calibri" panose="020F0502020204030204"/>
              </a:rPr>
              <a:t>HÉV PARKOLÓ</a:t>
            </a:r>
          </a:p>
        </p:txBody>
      </p:sp>
      <p:pic>
        <p:nvPicPr>
          <p:cNvPr id="3" name="Ábra 2" descr="Autóbusz">
            <a:extLst>
              <a:ext uri="{FF2B5EF4-FFF2-40B4-BE49-F238E27FC236}">
                <a16:creationId xmlns:a16="http://schemas.microsoft.com/office/drawing/2014/main" id="{CFFD8915-3828-45FF-8C92-D5598D970B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709248" y="752683"/>
            <a:ext cx="814597" cy="814597"/>
          </a:xfrm>
          <a:prstGeom prst="rect">
            <a:avLst/>
          </a:prstGeom>
        </p:spPr>
      </p:pic>
      <p:pic>
        <p:nvPicPr>
          <p:cNvPr id="6" name="Ábra 5" descr="Férfi gyermekkel">
            <a:extLst>
              <a:ext uri="{FF2B5EF4-FFF2-40B4-BE49-F238E27FC236}">
                <a16:creationId xmlns:a16="http://schemas.microsoft.com/office/drawing/2014/main" id="{5B52FBB9-6C9E-450F-9C57-88BEE72AB7A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226510" y="2008036"/>
            <a:ext cx="814597" cy="814597"/>
          </a:xfrm>
          <a:prstGeom prst="rect">
            <a:avLst/>
          </a:prstGeom>
        </p:spPr>
      </p:pic>
      <p:sp>
        <p:nvSpPr>
          <p:cNvPr id="68" name="Szövegdoboz 67">
            <a:extLst>
              <a:ext uri="{FF2B5EF4-FFF2-40B4-BE49-F238E27FC236}">
                <a16:creationId xmlns:a16="http://schemas.microsoft.com/office/drawing/2014/main" id="{726C6C5C-D26C-4965-89E4-662B281773DE}"/>
              </a:ext>
            </a:extLst>
          </p:cNvPr>
          <p:cNvSpPr txBox="1"/>
          <p:nvPr/>
        </p:nvSpPr>
        <p:spPr>
          <a:xfrm>
            <a:off x="7785195" y="1851304"/>
            <a:ext cx="781922" cy="29149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defTabSz="369509"/>
            <a:r>
              <a:rPr lang="hu-HU" sz="647" b="1" dirty="0" err="1">
                <a:solidFill>
                  <a:srgbClr val="4472C4"/>
                </a:solidFill>
                <a:latin typeface="Calibri" panose="020F0502020204030204"/>
              </a:rPr>
              <a:t>Incső</a:t>
            </a:r>
            <a:r>
              <a:rPr lang="hu-HU" sz="647" b="1" dirty="0">
                <a:solidFill>
                  <a:srgbClr val="4472C4"/>
                </a:solidFill>
                <a:latin typeface="Calibri" panose="020F0502020204030204"/>
              </a:rPr>
              <a:t> 2 tanuló</a:t>
            </a:r>
          </a:p>
          <a:p>
            <a:pPr defTabSz="369509"/>
            <a:r>
              <a:rPr lang="hu-HU" sz="647" b="1" dirty="0">
                <a:solidFill>
                  <a:prstClr val="black"/>
                </a:solidFill>
                <a:latin typeface="Calibri" panose="020F0502020204030204"/>
              </a:rPr>
              <a:t>2 kísérő: havonta </a:t>
            </a:r>
          </a:p>
        </p:txBody>
      </p:sp>
      <p:sp>
        <p:nvSpPr>
          <p:cNvPr id="70" name="Szövegdoboz 69">
            <a:extLst>
              <a:ext uri="{FF2B5EF4-FFF2-40B4-BE49-F238E27FC236}">
                <a16:creationId xmlns:a16="http://schemas.microsoft.com/office/drawing/2014/main" id="{71C90AB5-66D0-48E6-A007-E6E29085FD1D}"/>
              </a:ext>
            </a:extLst>
          </p:cNvPr>
          <p:cNvSpPr txBox="1"/>
          <p:nvPr/>
        </p:nvSpPr>
        <p:spPr>
          <a:xfrm>
            <a:off x="6093747" y="4767945"/>
            <a:ext cx="1230650" cy="29149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defTabSz="369509"/>
            <a:r>
              <a:rPr lang="hu-HU" sz="647" b="1" dirty="0">
                <a:solidFill>
                  <a:srgbClr val="4472C4"/>
                </a:solidFill>
                <a:latin typeface="Calibri" panose="020F0502020204030204"/>
              </a:rPr>
              <a:t>Lelesz u - 2 tanuló</a:t>
            </a:r>
          </a:p>
          <a:p>
            <a:pPr defTabSz="369509"/>
            <a:r>
              <a:rPr lang="hu-HU" sz="647" b="1" dirty="0">
                <a:solidFill>
                  <a:prstClr val="black"/>
                </a:solidFill>
                <a:latin typeface="Calibri" panose="020F0502020204030204"/>
              </a:rPr>
              <a:t>kísérő: hetente több reggelen</a:t>
            </a:r>
          </a:p>
        </p:txBody>
      </p:sp>
      <p:pic>
        <p:nvPicPr>
          <p:cNvPr id="75" name="Ábra 74" descr="Mosolygó arc kitöltés nélkül">
            <a:extLst>
              <a:ext uri="{FF2B5EF4-FFF2-40B4-BE49-F238E27FC236}">
                <a16:creationId xmlns:a16="http://schemas.microsoft.com/office/drawing/2014/main" id="{B7C2713C-5851-4DB1-9969-6EB9ACEC524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29627" y="5779936"/>
            <a:ext cx="403454" cy="403454"/>
          </a:xfrm>
          <a:prstGeom prst="rect">
            <a:avLst/>
          </a:prstGeom>
        </p:spPr>
      </p:pic>
      <p:pic>
        <p:nvPicPr>
          <p:cNvPr id="76" name="Ábra 75" descr="Mosolygó arc kitöltés nélkül">
            <a:extLst>
              <a:ext uri="{FF2B5EF4-FFF2-40B4-BE49-F238E27FC236}">
                <a16:creationId xmlns:a16="http://schemas.microsoft.com/office/drawing/2014/main" id="{0EDCFFCC-F3BE-4227-BB8B-41C9A439ABA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40193" y="5397613"/>
            <a:ext cx="382322" cy="382322"/>
          </a:xfrm>
          <a:prstGeom prst="rect">
            <a:avLst/>
          </a:prstGeom>
        </p:spPr>
      </p:pic>
      <p:sp>
        <p:nvSpPr>
          <p:cNvPr id="77" name="Szövegdoboz 76">
            <a:extLst>
              <a:ext uri="{FF2B5EF4-FFF2-40B4-BE49-F238E27FC236}">
                <a16:creationId xmlns:a16="http://schemas.microsoft.com/office/drawing/2014/main" id="{8BA5A723-B271-4C36-BB32-F6DC69284CC7}"/>
              </a:ext>
            </a:extLst>
          </p:cNvPr>
          <p:cNvSpPr txBox="1"/>
          <p:nvPr/>
        </p:nvSpPr>
        <p:spPr>
          <a:xfrm>
            <a:off x="514838" y="5456903"/>
            <a:ext cx="1294141" cy="24160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defTabSz="369509"/>
            <a:r>
              <a:rPr lang="hu-HU" sz="970" b="1" dirty="0">
                <a:solidFill>
                  <a:srgbClr val="C00000"/>
                </a:solidFill>
                <a:latin typeface="Calibri" panose="020F0502020204030204"/>
              </a:rPr>
              <a:t>SZ.IMRÉBE, ERKELBE</a:t>
            </a:r>
          </a:p>
        </p:txBody>
      </p:sp>
      <p:sp>
        <p:nvSpPr>
          <p:cNvPr id="78" name="Szövegdoboz 77">
            <a:extLst>
              <a:ext uri="{FF2B5EF4-FFF2-40B4-BE49-F238E27FC236}">
                <a16:creationId xmlns:a16="http://schemas.microsoft.com/office/drawing/2014/main" id="{EDC8220F-722F-450E-B1F5-196EF8CF3C79}"/>
              </a:ext>
            </a:extLst>
          </p:cNvPr>
          <p:cNvSpPr txBox="1"/>
          <p:nvPr/>
        </p:nvSpPr>
        <p:spPr>
          <a:xfrm>
            <a:off x="514838" y="5851686"/>
            <a:ext cx="1294141" cy="24160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defTabSz="369509"/>
            <a:r>
              <a:rPr lang="hu-HU" sz="970" b="1" dirty="0">
                <a:solidFill>
                  <a:srgbClr val="C00000"/>
                </a:solidFill>
                <a:latin typeface="Calibri" panose="020F0502020204030204"/>
              </a:rPr>
              <a:t>PETŐFIBE</a:t>
            </a:r>
          </a:p>
        </p:txBody>
      </p:sp>
      <p:sp>
        <p:nvSpPr>
          <p:cNvPr id="79" name="Szövegdoboz 78">
            <a:extLst>
              <a:ext uri="{FF2B5EF4-FFF2-40B4-BE49-F238E27FC236}">
                <a16:creationId xmlns:a16="http://schemas.microsoft.com/office/drawing/2014/main" id="{0F8A2F9E-453A-425A-955A-0AFFB872A576}"/>
              </a:ext>
            </a:extLst>
          </p:cNvPr>
          <p:cNvSpPr txBox="1"/>
          <p:nvPr/>
        </p:nvSpPr>
        <p:spPr>
          <a:xfrm>
            <a:off x="75191" y="5149082"/>
            <a:ext cx="1066577" cy="24160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defTabSz="369509"/>
            <a:r>
              <a:rPr lang="hu-HU" sz="970" b="1" dirty="0">
                <a:solidFill>
                  <a:srgbClr val="C00000"/>
                </a:solidFill>
                <a:latin typeface="Calibri" panose="020F0502020204030204"/>
              </a:rPr>
              <a:t>Jelmagyarázat:</a:t>
            </a:r>
          </a:p>
        </p:txBody>
      </p:sp>
      <p:sp>
        <p:nvSpPr>
          <p:cNvPr id="80" name="Szövegdoboz 79">
            <a:extLst>
              <a:ext uri="{FF2B5EF4-FFF2-40B4-BE49-F238E27FC236}">
                <a16:creationId xmlns:a16="http://schemas.microsoft.com/office/drawing/2014/main" id="{9EA6FC02-BF8B-4F59-ACC2-E64139644388}"/>
              </a:ext>
            </a:extLst>
          </p:cNvPr>
          <p:cNvSpPr txBox="1"/>
          <p:nvPr/>
        </p:nvSpPr>
        <p:spPr>
          <a:xfrm>
            <a:off x="5534127" y="332227"/>
            <a:ext cx="1910912" cy="1086964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defTabSz="369509"/>
            <a:r>
              <a:rPr lang="hu-HU" sz="1616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Szent Imre, Erkel Ferenc,</a:t>
            </a:r>
          </a:p>
          <a:p>
            <a:pPr defTabSz="369509"/>
            <a:r>
              <a:rPr lang="hu-HU" sz="1616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Petőfi Sándor általános iskolák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" name="Szabadkéz 1">
                <a:extLst>
                  <a:ext uri="{FF2B5EF4-FFF2-40B4-BE49-F238E27FC236}">
                    <a16:creationId xmlns:a16="http://schemas.microsoft.com/office/drawing/2014/main" id="{B0412AFF-48E8-485E-8FC5-306255664029}"/>
                  </a:ext>
                </a:extLst>
              </p14:cNvPr>
              <p14:cNvContentPartPr/>
              <p14:nvPr/>
            </p14:nvContentPartPr>
            <p14:xfrm>
              <a:off x="815844" y="1054909"/>
              <a:ext cx="291" cy="291"/>
            </p14:xfrm>
          </p:contentPart>
        </mc:Choice>
        <mc:Fallback xmlns="">
          <p:pic>
            <p:nvPicPr>
              <p:cNvPr id="2" name="Szabadkéz 1">
                <a:extLst>
                  <a:ext uri="{FF2B5EF4-FFF2-40B4-BE49-F238E27FC236}">
                    <a16:creationId xmlns:a16="http://schemas.microsoft.com/office/drawing/2014/main" id="{B0412AFF-48E8-485E-8FC5-306255664029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808569" y="1047634"/>
                <a:ext cx="14550" cy="14550"/>
              </a:xfrm>
              <a:prstGeom prst="rect">
                <a:avLst/>
              </a:prstGeom>
            </p:spPr>
          </p:pic>
        </mc:Fallback>
      </mc:AlternateContent>
      <p:grpSp>
        <p:nvGrpSpPr>
          <p:cNvPr id="49" name="Csoportba foglalás 48">
            <a:extLst>
              <a:ext uri="{FF2B5EF4-FFF2-40B4-BE49-F238E27FC236}">
                <a16:creationId xmlns:a16="http://schemas.microsoft.com/office/drawing/2014/main" id="{BEE2443F-76DA-43B3-B7FF-9BEE663D4ED1}"/>
              </a:ext>
            </a:extLst>
          </p:cNvPr>
          <p:cNvGrpSpPr/>
          <p:nvPr/>
        </p:nvGrpSpPr>
        <p:grpSpPr>
          <a:xfrm>
            <a:off x="754165" y="939697"/>
            <a:ext cx="291" cy="291"/>
            <a:chOff x="933180" y="933405"/>
            <a:chExt cx="360" cy="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8" name="Szabadkéz 7">
                  <a:extLst>
                    <a:ext uri="{FF2B5EF4-FFF2-40B4-BE49-F238E27FC236}">
                      <a16:creationId xmlns:a16="http://schemas.microsoft.com/office/drawing/2014/main" id="{85E96851-A7B0-463B-BDED-BCCC6A2B8CD5}"/>
                    </a:ext>
                  </a:extLst>
                </p14:cNvPr>
                <p14:cNvContentPartPr/>
                <p14:nvPr/>
              </p14:nvContentPartPr>
              <p14:xfrm>
                <a:off x="933180" y="933405"/>
                <a:ext cx="360" cy="360"/>
              </p14:xfrm>
            </p:contentPart>
          </mc:Choice>
          <mc:Fallback xmlns="">
            <p:pic>
              <p:nvPicPr>
                <p:cNvPr id="8" name="Szabadkéz 7">
                  <a:extLst>
                    <a:ext uri="{FF2B5EF4-FFF2-40B4-BE49-F238E27FC236}">
                      <a16:creationId xmlns:a16="http://schemas.microsoft.com/office/drawing/2014/main" id="{85E96851-A7B0-463B-BDED-BCCC6A2B8CD5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924180" y="92440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0" name="Szabadkéz 9">
                  <a:extLst>
                    <a:ext uri="{FF2B5EF4-FFF2-40B4-BE49-F238E27FC236}">
                      <a16:creationId xmlns:a16="http://schemas.microsoft.com/office/drawing/2014/main" id="{D7D068B3-27DD-4BFD-A224-957D9BFB5B2E}"/>
                    </a:ext>
                  </a:extLst>
                </p14:cNvPr>
                <p14:cNvContentPartPr/>
                <p14:nvPr/>
              </p14:nvContentPartPr>
              <p14:xfrm>
                <a:off x="933180" y="933405"/>
                <a:ext cx="360" cy="360"/>
              </p14:xfrm>
            </p:contentPart>
          </mc:Choice>
          <mc:Fallback xmlns="">
            <p:pic>
              <p:nvPicPr>
                <p:cNvPr id="10" name="Szabadkéz 9">
                  <a:extLst>
                    <a:ext uri="{FF2B5EF4-FFF2-40B4-BE49-F238E27FC236}">
                      <a16:creationId xmlns:a16="http://schemas.microsoft.com/office/drawing/2014/main" id="{D7D068B3-27DD-4BFD-A224-957D9BFB5B2E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924180" y="92440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" name="Csoportba foglalás 24">
            <a:extLst>
              <a:ext uri="{FF2B5EF4-FFF2-40B4-BE49-F238E27FC236}">
                <a16:creationId xmlns:a16="http://schemas.microsoft.com/office/drawing/2014/main" id="{648DAD2A-CA2C-455A-941F-B56ACBEB7DD4}"/>
              </a:ext>
            </a:extLst>
          </p:cNvPr>
          <p:cNvGrpSpPr/>
          <p:nvPr/>
        </p:nvGrpSpPr>
        <p:grpSpPr>
          <a:xfrm>
            <a:off x="754165" y="908857"/>
            <a:ext cx="291" cy="291"/>
            <a:chOff x="933180" y="895245"/>
            <a:chExt cx="360" cy="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1" name="Szabadkéz 10">
                  <a:extLst>
                    <a:ext uri="{FF2B5EF4-FFF2-40B4-BE49-F238E27FC236}">
                      <a16:creationId xmlns:a16="http://schemas.microsoft.com/office/drawing/2014/main" id="{2CA9B27F-A099-4C02-B284-125237C684D4}"/>
                    </a:ext>
                  </a:extLst>
                </p14:cNvPr>
                <p14:cNvContentPartPr/>
                <p14:nvPr/>
              </p14:nvContentPartPr>
              <p14:xfrm>
                <a:off x="933180" y="895245"/>
                <a:ext cx="360" cy="360"/>
              </p14:xfrm>
            </p:contentPart>
          </mc:Choice>
          <mc:Fallback xmlns="">
            <p:pic>
              <p:nvPicPr>
                <p:cNvPr id="11" name="Szabadkéz 10">
                  <a:extLst>
                    <a:ext uri="{FF2B5EF4-FFF2-40B4-BE49-F238E27FC236}">
                      <a16:creationId xmlns:a16="http://schemas.microsoft.com/office/drawing/2014/main" id="{2CA9B27F-A099-4C02-B284-125237C684D4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924180" y="88624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24" name="Szabadkéz 23">
                  <a:extLst>
                    <a:ext uri="{FF2B5EF4-FFF2-40B4-BE49-F238E27FC236}">
                      <a16:creationId xmlns:a16="http://schemas.microsoft.com/office/drawing/2014/main" id="{01F570BA-ED31-4DAF-B2E1-E4B77607FA59}"/>
                    </a:ext>
                  </a:extLst>
                </p14:cNvPr>
                <p14:cNvContentPartPr/>
                <p14:nvPr/>
              </p14:nvContentPartPr>
              <p14:xfrm>
                <a:off x="933180" y="895245"/>
                <a:ext cx="360" cy="360"/>
              </p14:xfrm>
            </p:contentPart>
          </mc:Choice>
          <mc:Fallback xmlns="">
            <p:pic>
              <p:nvPicPr>
                <p:cNvPr id="24" name="Szabadkéz 23">
                  <a:extLst>
                    <a:ext uri="{FF2B5EF4-FFF2-40B4-BE49-F238E27FC236}">
                      <a16:creationId xmlns:a16="http://schemas.microsoft.com/office/drawing/2014/main" id="{01F570BA-ED31-4DAF-B2E1-E4B77607FA59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924180" y="88624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81" name="Ábra 80" descr="Mosolygó arc kitöltés nélkül">
            <a:extLst>
              <a:ext uri="{FF2B5EF4-FFF2-40B4-BE49-F238E27FC236}">
                <a16:creationId xmlns:a16="http://schemas.microsoft.com/office/drawing/2014/main" id="{FF48F486-3465-47CC-AE5D-64C5BC4D3E0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067578" y="5390049"/>
            <a:ext cx="223862" cy="223862"/>
          </a:xfrm>
          <a:prstGeom prst="rect">
            <a:avLst/>
          </a:prstGeom>
        </p:spPr>
      </p:pic>
      <p:pic>
        <p:nvPicPr>
          <p:cNvPr id="82" name="Ábra 81" descr="Mosolygó arc kitöltés nélkül">
            <a:extLst>
              <a:ext uri="{FF2B5EF4-FFF2-40B4-BE49-F238E27FC236}">
                <a16:creationId xmlns:a16="http://schemas.microsoft.com/office/drawing/2014/main" id="{45C4938D-6B68-441E-8EE9-13F29161468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336659" y="5471939"/>
            <a:ext cx="252992" cy="252992"/>
          </a:xfrm>
          <a:prstGeom prst="rect">
            <a:avLst/>
          </a:prstGeom>
        </p:spPr>
      </p:pic>
      <p:pic>
        <p:nvPicPr>
          <p:cNvPr id="83" name="Ábra 82" descr="Mosolygó arc kitöltés nélkül">
            <a:extLst>
              <a:ext uri="{FF2B5EF4-FFF2-40B4-BE49-F238E27FC236}">
                <a16:creationId xmlns:a16="http://schemas.microsoft.com/office/drawing/2014/main" id="{39FFC8B2-0089-4F02-B7AF-5350B8BE355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105762" y="5540633"/>
            <a:ext cx="239149" cy="239149"/>
          </a:xfrm>
          <a:prstGeom prst="rect">
            <a:avLst/>
          </a:prstGeom>
        </p:spPr>
      </p:pic>
      <p:pic>
        <p:nvPicPr>
          <p:cNvPr id="85" name="Ábra 84" descr="Mosolygó arc kitöltés nélkül">
            <a:extLst>
              <a:ext uri="{FF2B5EF4-FFF2-40B4-BE49-F238E27FC236}">
                <a16:creationId xmlns:a16="http://schemas.microsoft.com/office/drawing/2014/main" id="{D4328AB5-C8F8-4256-9782-170C50ED67D7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6466651" y="5055946"/>
            <a:ext cx="242422" cy="242422"/>
          </a:xfrm>
          <a:prstGeom prst="rect">
            <a:avLst/>
          </a:prstGeom>
        </p:spPr>
      </p:pic>
      <p:pic>
        <p:nvPicPr>
          <p:cNvPr id="86" name="Ábra 85" descr="Mosolygó arc kitöltés nélkül">
            <a:extLst>
              <a:ext uri="{FF2B5EF4-FFF2-40B4-BE49-F238E27FC236}">
                <a16:creationId xmlns:a16="http://schemas.microsoft.com/office/drawing/2014/main" id="{01F37650-D4B9-47B0-819F-ED08EE5CD8F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840814" y="5802908"/>
            <a:ext cx="223862" cy="223862"/>
          </a:xfrm>
          <a:prstGeom prst="rect">
            <a:avLst/>
          </a:prstGeom>
        </p:spPr>
      </p:pic>
      <p:pic>
        <p:nvPicPr>
          <p:cNvPr id="89" name="Ábra 88" descr="Mosolygó arc kitöltés nélkül">
            <a:extLst>
              <a:ext uri="{FF2B5EF4-FFF2-40B4-BE49-F238E27FC236}">
                <a16:creationId xmlns:a16="http://schemas.microsoft.com/office/drawing/2014/main" id="{4E6A23E7-CD9E-4107-8240-60435778AE06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6911276" y="5550259"/>
            <a:ext cx="223862" cy="223862"/>
          </a:xfrm>
          <a:prstGeom prst="rect">
            <a:avLst/>
          </a:prstGeom>
        </p:spPr>
      </p:pic>
      <p:pic>
        <p:nvPicPr>
          <p:cNvPr id="90" name="Ábra 89" descr="Mosolygó arc kitöltés nélkül">
            <a:extLst>
              <a:ext uri="{FF2B5EF4-FFF2-40B4-BE49-F238E27FC236}">
                <a16:creationId xmlns:a16="http://schemas.microsoft.com/office/drawing/2014/main" id="{D9232F43-704B-4F69-AAEE-8644861ACE1D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6792321" y="5340830"/>
            <a:ext cx="242422" cy="242422"/>
          </a:xfrm>
          <a:prstGeom prst="rect">
            <a:avLst/>
          </a:prstGeom>
        </p:spPr>
      </p:pic>
      <p:pic>
        <p:nvPicPr>
          <p:cNvPr id="91" name="Ábra 90" descr="Mosolygó arc kitöltés nélkül">
            <a:extLst>
              <a:ext uri="{FF2B5EF4-FFF2-40B4-BE49-F238E27FC236}">
                <a16:creationId xmlns:a16="http://schemas.microsoft.com/office/drawing/2014/main" id="{4C1A4885-FE44-45AD-81A7-50EB2A54580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7174644" y="5095108"/>
            <a:ext cx="242422" cy="242422"/>
          </a:xfrm>
          <a:prstGeom prst="rect">
            <a:avLst/>
          </a:prstGeom>
        </p:spPr>
      </p:pic>
      <p:pic>
        <p:nvPicPr>
          <p:cNvPr id="92" name="Ábra 91" descr="Mosolygó arc kitöltés nélkül">
            <a:extLst>
              <a:ext uri="{FF2B5EF4-FFF2-40B4-BE49-F238E27FC236}">
                <a16:creationId xmlns:a16="http://schemas.microsoft.com/office/drawing/2014/main" id="{F6B295E5-1093-43B5-927A-F5BF2D0D0BAA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5023795" y="5968061"/>
            <a:ext cx="239149" cy="239149"/>
          </a:xfrm>
          <a:prstGeom prst="rect">
            <a:avLst/>
          </a:prstGeom>
        </p:spPr>
      </p:pic>
      <p:sp>
        <p:nvSpPr>
          <p:cNvPr id="93" name="Szövegdoboz 92">
            <a:extLst>
              <a:ext uri="{FF2B5EF4-FFF2-40B4-BE49-F238E27FC236}">
                <a16:creationId xmlns:a16="http://schemas.microsoft.com/office/drawing/2014/main" id="{ECF4A5F8-B2D5-4E31-AA2E-24703713DDA7}"/>
              </a:ext>
            </a:extLst>
          </p:cNvPr>
          <p:cNvSpPr txBox="1"/>
          <p:nvPr/>
        </p:nvSpPr>
        <p:spPr>
          <a:xfrm>
            <a:off x="7140489" y="5594959"/>
            <a:ext cx="786991" cy="39106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defTabSz="369509"/>
            <a:r>
              <a:rPr lang="hu-HU" sz="647" b="1" dirty="0">
                <a:solidFill>
                  <a:srgbClr val="4472C4"/>
                </a:solidFill>
                <a:latin typeface="Calibri" panose="020F0502020204030204"/>
              </a:rPr>
              <a:t>Ottlik u - 3 tanuló</a:t>
            </a:r>
          </a:p>
          <a:p>
            <a:pPr defTabSz="369509"/>
            <a:r>
              <a:rPr lang="hu-HU" sz="647" b="1" dirty="0">
                <a:solidFill>
                  <a:prstClr val="black"/>
                </a:solidFill>
                <a:latin typeface="Calibri" panose="020F0502020204030204"/>
              </a:rPr>
              <a:t>kísérő: havonta</a:t>
            </a:r>
          </a:p>
        </p:txBody>
      </p:sp>
      <p:sp>
        <p:nvSpPr>
          <p:cNvPr id="94" name="Szövegdoboz 93">
            <a:extLst>
              <a:ext uri="{FF2B5EF4-FFF2-40B4-BE49-F238E27FC236}">
                <a16:creationId xmlns:a16="http://schemas.microsoft.com/office/drawing/2014/main" id="{B33D3C99-F1F9-49B5-BCC4-C9D8A67EDB19}"/>
              </a:ext>
            </a:extLst>
          </p:cNvPr>
          <p:cNvSpPr txBox="1"/>
          <p:nvPr/>
        </p:nvSpPr>
        <p:spPr>
          <a:xfrm>
            <a:off x="7034744" y="5298368"/>
            <a:ext cx="781922" cy="49064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defTabSz="369509"/>
            <a:r>
              <a:rPr lang="hu-HU" sz="647" b="1" dirty="0">
                <a:solidFill>
                  <a:srgbClr val="FF0000"/>
                </a:solidFill>
                <a:latin typeface="Calibri" panose="020F0502020204030204"/>
              </a:rPr>
              <a:t>Ottlik u - 1 tanuló</a:t>
            </a:r>
          </a:p>
          <a:p>
            <a:pPr defTabSz="369509"/>
            <a:r>
              <a:rPr lang="hu-HU" sz="647" b="1" dirty="0">
                <a:solidFill>
                  <a:prstClr val="black"/>
                </a:solidFill>
                <a:latin typeface="Calibri" panose="020F0502020204030204"/>
              </a:rPr>
              <a:t>kísérő: hetente 1-2X</a:t>
            </a:r>
          </a:p>
        </p:txBody>
      </p:sp>
      <p:pic>
        <p:nvPicPr>
          <p:cNvPr id="95" name="Ábra 94" descr="Mosolygó arc kitöltés nélkül">
            <a:extLst>
              <a:ext uri="{FF2B5EF4-FFF2-40B4-BE49-F238E27FC236}">
                <a16:creationId xmlns:a16="http://schemas.microsoft.com/office/drawing/2014/main" id="{55714F8C-B6D1-42E5-8470-4E9544E32F04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8290733" y="2053449"/>
            <a:ext cx="276385" cy="276385"/>
          </a:xfrm>
          <a:prstGeom prst="rect">
            <a:avLst/>
          </a:prstGeom>
        </p:spPr>
      </p:pic>
      <p:pic>
        <p:nvPicPr>
          <p:cNvPr id="96" name="Ábra 95" descr="Mosolygó arc kitöltés nélkül">
            <a:extLst>
              <a:ext uri="{FF2B5EF4-FFF2-40B4-BE49-F238E27FC236}">
                <a16:creationId xmlns:a16="http://schemas.microsoft.com/office/drawing/2014/main" id="{1DA1AC0D-2BBE-49C9-9424-FA1EBE860D98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8322451" y="2218530"/>
            <a:ext cx="244667" cy="244667"/>
          </a:xfrm>
          <a:prstGeom prst="rect">
            <a:avLst/>
          </a:prstGeom>
        </p:spPr>
      </p:pic>
      <p:sp>
        <p:nvSpPr>
          <p:cNvPr id="97" name="Szövegdoboz 96">
            <a:extLst>
              <a:ext uri="{FF2B5EF4-FFF2-40B4-BE49-F238E27FC236}">
                <a16:creationId xmlns:a16="http://schemas.microsoft.com/office/drawing/2014/main" id="{6142D5F0-91CA-4B77-8A3C-C63298497D4B}"/>
              </a:ext>
            </a:extLst>
          </p:cNvPr>
          <p:cNvSpPr txBox="1"/>
          <p:nvPr/>
        </p:nvSpPr>
        <p:spPr>
          <a:xfrm>
            <a:off x="4326294" y="5938521"/>
            <a:ext cx="872290" cy="39106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defTabSz="369509"/>
            <a:r>
              <a:rPr lang="hu-HU" sz="647" b="1" dirty="0">
                <a:solidFill>
                  <a:srgbClr val="4472C4"/>
                </a:solidFill>
                <a:latin typeface="Calibri" panose="020F0502020204030204"/>
              </a:rPr>
              <a:t>Veres P. u - 1 tanuló</a:t>
            </a:r>
          </a:p>
          <a:p>
            <a:pPr defTabSz="369509"/>
            <a:r>
              <a:rPr lang="hu-HU" sz="647" b="1" dirty="0">
                <a:solidFill>
                  <a:prstClr val="black"/>
                </a:solidFill>
                <a:latin typeface="Calibri" panose="020F0502020204030204"/>
              </a:rPr>
              <a:t>kísérő: havonta</a:t>
            </a:r>
          </a:p>
        </p:txBody>
      </p:sp>
      <p:pic>
        <p:nvPicPr>
          <p:cNvPr id="98" name="Ábra 97" descr="Mosolygó arc kitöltés nélkül">
            <a:extLst>
              <a:ext uri="{FF2B5EF4-FFF2-40B4-BE49-F238E27FC236}">
                <a16:creationId xmlns:a16="http://schemas.microsoft.com/office/drawing/2014/main" id="{246CD454-C3CD-4C66-A62B-3886F07EFF0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6319440" y="6054403"/>
            <a:ext cx="252561" cy="252561"/>
          </a:xfrm>
          <a:prstGeom prst="rect">
            <a:avLst/>
          </a:prstGeom>
        </p:spPr>
      </p:pic>
      <p:pic>
        <p:nvPicPr>
          <p:cNvPr id="99" name="Ábra 98" descr="Mosolygó arc kitöltés nélkül">
            <a:extLst>
              <a:ext uri="{FF2B5EF4-FFF2-40B4-BE49-F238E27FC236}">
                <a16:creationId xmlns:a16="http://schemas.microsoft.com/office/drawing/2014/main" id="{DBF2A62E-97D6-49C9-96C3-4C8DC0F5DCB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415918" y="6007676"/>
            <a:ext cx="262863" cy="262863"/>
          </a:xfrm>
          <a:prstGeom prst="rect">
            <a:avLst/>
          </a:prstGeom>
        </p:spPr>
      </p:pic>
      <p:sp>
        <p:nvSpPr>
          <p:cNvPr id="100" name="Szövegdoboz 99">
            <a:extLst>
              <a:ext uri="{FF2B5EF4-FFF2-40B4-BE49-F238E27FC236}">
                <a16:creationId xmlns:a16="http://schemas.microsoft.com/office/drawing/2014/main" id="{01ABFF73-A816-4348-BDE0-3845F815B881}"/>
              </a:ext>
            </a:extLst>
          </p:cNvPr>
          <p:cNvSpPr txBox="1"/>
          <p:nvPr/>
        </p:nvSpPr>
        <p:spPr>
          <a:xfrm>
            <a:off x="6653910" y="6070713"/>
            <a:ext cx="1426823" cy="39087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defTabSz="369509"/>
            <a:r>
              <a:rPr lang="hu-HU" sz="970" b="1" dirty="0">
                <a:solidFill>
                  <a:prstClr val="black"/>
                </a:solidFill>
                <a:latin typeface="Calibri" panose="020F0502020204030204"/>
              </a:rPr>
              <a:t>Bessenyei </a:t>
            </a:r>
            <a:r>
              <a:rPr lang="hu-HU" sz="970" b="1" dirty="0" err="1">
                <a:solidFill>
                  <a:prstClr val="black"/>
                </a:solidFill>
                <a:latin typeface="Calibri" panose="020F0502020204030204"/>
              </a:rPr>
              <a:t>Gy</a:t>
            </a:r>
            <a:r>
              <a:rPr lang="hu-HU" sz="970" b="1" dirty="0">
                <a:solidFill>
                  <a:prstClr val="black"/>
                </a:solidFill>
                <a:latin typeface="Calibri" panose="020F0502020204030204"/>
              </a:rPr>
              <a:t>. – 2 tanuló</a:t>
            </a:r>
          </a:p>
        </p:txBody>
      </p:sp>
      <p:pic>
        <p:nvPicPr>
          <p:cNvPr id="101" name="Ábra 100" descr="Mosolygó arc kitöltés nélkül">
            <a:extLst>
              <a:ext uri="{FF2B5EF4-FFF2-40B4-BE49-F238E27FC236}">
                <a16:creationId xmlns:a16="http://schemas.microsoft.com/office/drawing/2014/main" id="{491BABB6-6A5D-4026-9FC9-29F58AE611B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3437464" y="4167207"/>
            <a:ext cx="222238" cy="222238"/>
          </a:xfrm>
          <a:prstGeom prst="rect">
            <a:avLst/>
          </a:prstGeom>
        </p:spPr>
      </p:pic>
      <p:pic>
        <p:nvPicPr>
          <p:cNvPr id="102" name="Ábra 101" descr="Mosolygó arc kitöltés nélkül">
            <a:extLst>
              <a:ext uri="{FF2B5EF4-FFF2-40B4-BE49-F238E27FC236}">
                <a16:creationId xmlns:a16="http://schemas.microsoft.com/office/drawing/2014/main" id="{CFE6B6B3-BA7B-433D-BF72-C5B3521C1B6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1768003" y="4079062"/>
            <a:ext cx="247452" cy="247452"/>
          </a:xfrm>
          <a:prstGeom prst="rect">
            <a:avLst/>
          </a:prstGeom>
        </p:spPr>
      </p:pic>
      <p:pic>
        <p:nvPicPr>
          <p:cNvPr id="103" name="Ábra 102" descr="Mosolygó arc kitöltés nélkül">
            <a:extLst>
              <a:ext uri="{FF2B5EF4-FFF2-40B4-BE49-F238E27FC236}">
                <a16:creationId xmlns:a16="http://schemas.microsoft.com/office/drawing/2014/main" id="{106E06D6-F1CE-4436-B8E3-916605F00A2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1612390" y="3960372"/>
            <a:ext cx="265604" cy="265604"/>
          </a:xfrm>
          <a:prstGeom prst="rect">
            <a:avLst/>
          </a:prstGeom>
        </p:spPr>
      </p:pic>
      <p:pic>
        <p:nvPicPr>
          <p:cNvPr id="104" name="Ábra 103" descr="Mosolygó arc kitöltés nélkül">
            <a:extLst>
              <a:ext uri="{FF2B5EF4-FFF2-40B4-BE49-F238E27FC236}">
                <a16:creationId xmlns:a16="http://schemas.microsoft.com/office/drawing/2014/main" id="{FEF79A21-5BE2-4417-87CF-41544187A60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1746569" y="3526295"/>
            <a:ext cx="228811" cy="228811"/>
          </a:xfrm>
          <a:prstGeom prst="rect">
            <a:avLst/>
          </a:prstGeom>
        </p:spPr>
      </p:pic>
      <p:pic>
        <p:nvPicPr>
          <p:cNvPr id="105" name="Ábra 104" descr="Mosolygó arc kitöltés nélkül">
            <a:extLst>
              <a:ext uri="{FF2B5EF4-FFF2-40B4-BE49-F238E27FC236}">
                <a16:creationId xmlns:a16="http://schemas.microsoft.com/office/drawing/2014/main" id="{2209C86D-8F02-46CC-95C1-92B03F0AAD1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1141768" y="2624890"/>
            <a:ext cx="255047" cy="255047"/>
          </a:xfrm>
          <a:prstGeom prst="rect">
            <a:avLst/>
          </a:prstGeom>
        </p:spPr>
      </p:pic>
      <p:pic>
        <p:nvPicPr>
          <p:cNvPr id="106" name="Ábra 105" descr="Mosolygó arc kitöltés nélkül">
            <a:extLst>
              <a:ext uri="{FF2B5EF4-FFF2-40B4-BE49-F238E27FC236}">
                <a16:creationId xmlns:a16="http://schemas.microsoft.com/office/drawing/2014/main" id="{54E904FA-4072-446E-8BCD-69CF4B565AE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2908514" y="3073282"/>
            <a:ext cx="224610" cy="224610"/>
          </a:xfrm>
          <a:prstGeom prst="rect">
            <a:avLst/>
          </a:prstGeom>
        </p:spPr>
      </p:pic>
      <p:pic>
        <p:nvPicPr>
          <p:cNvPr id="107" name="Ábra 106" descr="Mosolygó arc kitöltés nélkül">
            <a:extLst>
              <a:ext uri="{FF2B5EF4-FFF2-40B4-BE49-F238E27FC236}">
                <a16:creationId xmlns:a16="http://schemas.microsoft.com/office/drawing/2014/main" id="{F1659372-171C-43A8-AB6E-2E4985E6731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2566125" y="2509634"/>
            <a:ext cx="265303" cy="265303"/>
          </a:xfrm>
          <a:prstGeom prst="rect">
            <a:avLst/>
          </a:prstGeom>
        </p:spPr>
      </p:pic>
      <p:pic>
        <p:nvPicPr>
          <p:cNvPr id="109" name="Ábra 108" descr="Mosolygó arc kitöltés nélkül">
            <a:extLst>
              <a:ext uri="{FF2B5EF4-FFF2-40B4-BE49-F238E27FC236}">
                <a16:creationId xmlns:a16="http://schemas.microsoft.com/office/drawing/2014/main" id="{E4272A9F-F08B-4816-9B34-306DA07E3EB1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2513122" y="1952407"/>
            <a:ext cx="244373" cy="244373"/>
          </a:xfrm>
          <a:prstGeom prst="rect">
            <a:avLst/>
          </a:prstGeom>
        </p:spPr>
      </p:pic>
      <p:pic>
        <p:nvPicPr>
          <p:cNvPr id="110" name="Ábra 109" descr="Mosolygó arc kitöltés nélkül">
            <a:extLst>
              <a:ext uri="{FF2B5EF4-FFF2-40B4-BE49-F238E27FC236}">
                <a16:creationId xmlns:a16="http://schemas.microsoft.com/office/drawing/2014/main" id="{3CA99E3C-C93B-4FD8-BE28-545D8B5AB41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2163956" y="1671639"/>
            <a:ext cx="232934" cy="232934"/>
          </a:xfrm>
          <a:prstGeom prst="rect">
            <a:avLst/>
          </a:prstGeom>
        </p:spPr>
      </p:pic>
      <p:pic>
        <p:nvPicPr>
          <p:cNvPr id="111" name="Ábra 110" descr="Mosolygó arc kitöltés nélkül">
            <a:extLst>
              <a:ext uri="{FF2B5EF4-FFF2-40B4-BE49-F238E27FC236}">
                <a16:creationId xmlns:a16="http://schemas.microsoft.com/office/drawing/2014/main" id="{2EFC9D57-DAEF-4151-9BEF-0B3D209A9FF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1814745" y="1570196"/>
            <a:ext cx="255817" cy="255817"/>
          </a:xfrm>
          <a:prstGeom prst="rect">
            <a:avLst/>
          </a:prstGeom>
        </p:spPr>
      </p:pic>
      <p:pic>
        <p:nvPicPr>
          <p:cNvPr id="112" name="Ábra 111" descr="Mosolygó arc kitöltés nélkül">
            <a:extLst>
              <a:ext uri="{FF2B5EF4-FFF2-40B4-BE49-F238E27FC236}">
                <a16:creationId xmlns:a16="http://schemas.microsoft.com/office/drawing/2014/main" id="{9883109F-B55D-43EF-A16C-9CEB6A80C84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1836853" y="1498989"/>
            <a:ext cx="248251" cy="248251"/>
          </a:xfrm>
          <a:prstGeom prst="rect">
            <a:avLst/>
          </a:prstGeom>
        </p:spPr>
      </p:pic>
      <p:sp>
        <p:nvSpPr>
          <p:cNvPr id="113" name="Szövegdoboz 112">
            <a:extLst>
              <a:ext uri="{FF2B5EF4-FFF2-40B4-BE49-F238E27FC236}">
                <a16:creationId xmlns:a16="http://schemas.microsoft.com/office/drawing/2014/main" id="{4A7733A2-24C2-4110-9C01-0D52F15C5CF6}"/>
              </a:ext>
            </a:extLst>
          </p:cNvPr>
          <p:cNvSpPr txBox="1"/>
          <p:nvPr/>
        </p:nvSpPr>
        <p:spPr>
          <a:xfrm>
            <a:off x="2360532" y="2141827"/>
            <a:ext cx="880798" cy="39106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defTabSz="369509"/>
            <a:r>
              <a:rPr lang="hu-HU" sz="647" b="1" dirty="0">
                <a:solidFill>
                  <a:srgbClr val="C00000"/>
                </a:solidFill>
                <a:latin typeface="Calibri" panose="020F0502020204030204"/>
              </a:rPr>
              <a:t>Szőlő utca - 1 tanuló, </a:t>
            </a:r>
          </a:p>
          <a:p>
            <a:pPr defTabSz="369509"/>
            <a:r>
              <a:rPr lang="hu-HU" sz="647" b="1" dirty="0">
                <a:solidFill>
                  <a:prstClr val="black"/>
                </a:solidFill>
                <a:latin typeface="Calibri" panose="020F0502020204030204"/>
              </a:rPr>
              <a:t>1</a:t>
            </a:r>
            <a:r>
              <a:rPr lang="hu-HU" sz="647" b="1" dirty="0">
                <a:solidFill>
                  <a:srgbClr val="C00000"/>
                </a:solidFill>
                <a:latin typeface="Calibri" panose="020F0502020204030204"/>
              </a:rPr>
              <a:t> </a:t>
            </a:r>
            <a:r>
              <a:rPr lang="hu-HU" sz="647" b="1" dirty="0">
                <a:solidFill>
                  <a:prstClr val="black"/>
                </a:solidFill>
                <a:latin typeface="Calibri" panose="020F0502020204030204"/>
              </a:rPr>
              <a:t>kísérő</a:t>
            </a:r>
          </a:p>
        </p:txBody>
      </p:sp>
      <p:pic>
        <p:nvPicPr>
          <p:cNvPr id="114" name="Ábra 113" descr="Mosolygó arc kitöltés nélkül">
            <a:extLst>
              <a:ext uri="{FF2B5EF4-FFF2-40B4-BE49-F238E27FC236}">
                <a16:creationId xmlns:a16="http://schemas.microsoft.com/office/drawing/2014/main" id="{A7D4F298-7C99-4EB4-B624-C1D4EB4304C4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1902279" y="831387"/>
            <a:ext cx="227681" cy="227681"/>
          </a:xfrm>
          <a:prstGeom prst="rect">
            <a:avLst/>
          </a:prstGeom>
        </p:spPr>
      </p:pic>
      <p:sp>
        <p:nvSpPr>
          <p:cNvPr id="115" name="Szövegdoboz 114">
            <a:extLst>
              <a:ext uri="{FF2B5EF4-FFF2-40B4-BE49-F238E27FC236}">
                <a16:creationId xmlns:a16="http://schemas.microsoft.com/office/drawing/2014/main" id="{5C9495D9-24D9-4F44-A983-8AFD6C21FB57}"/>
              </a:ext>
            </a:extLst>
          </p:cNvPr>
          <p:cNvSpPr txBox="1"/>
          <p:nvPr/>
        </p:nvSpPr>
        <p:spPr>
          <a:xfrm>
            <a:off x="1720128" y="992157"/>
            <a:ext cx="787615" cy="29149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defTabSz="369509"/>
            <a:r>
              <a:rPr lang="hu-HU" sz="647" b="1" dirty="0" err="1">
                <a:solidFill>
                  <a:srgbClr val="C00000"/>
                </a:solidFill>
                <a:latin typeface="Calibri" panose="020F0502020204030204"/>
              </a:rPr>
              <a:t>Klebersberg</a:t>
            </a:r>
            <a:r>
              <a:rPr lang="hu-HU" sz="647" b="1" dirty="0">
                <a:solidFill>
                  <a:srgbClr val="C00000"/>
                </a:solidFill>
                <a:latin typeface="Calibri" panose="020F0502020204030204"/>
              </a:rPr>
              <a:t> utca </a:t>
            </a:r>
          </a:p>
          <a:p>
            <a:pPr defTabSz="369509"/>
            <a:r>
              <a:rPr lang="hu-HU" sz="647" b="1" dirty="0">
                <a:solidFill>
                  <a:srgbClr val="C00000"/>
                </a:solidFill>
                <a:latin typeface="Calibri" panose="020F0502020204030204"/>
              </a:rPr>
              <a:t>1 tanuló, </a:t>
            </a:r>
            <a:r>
              <a:rPr lang="hu-HU" sz="647" b="1" dirty="0">
                <a:solidFill>
                  <a:prstClr val="black"/>
                </a:solidFill>
                <a:latin typeface="Calibri" panose="020F0502020204030204"/>
              </a:rPr>
              <a:t>1</a:t>
            </a:r>
            <a:r>
              <a:rPr lang="hu-HU" sz="647" b="1" dirty="0">
                <a:solidFill>
                  <a:srgbClr val="C00000"/>
                </a:solidFill>
                <a:latin typeface="Calibri" panose="020F0502020204030204"/>
              </a:rPr>
              <a:t> </a:t>
            </a:r>
            <a:r>
              <a:rPr lang="hu-HU" sz="647" b="1" dirty="0">
                <a:solidFill>
                  <a:prstClr val="black"/>
                </a:solidFill>
                <a:latin typeface="Calibri" panose="020F0502020204030204"/>
              </a:rPr>
              <a:t>kísérő</a:t>
            </a:r>
          </a:p>
        </p:txBody>
      </p:sp>
      <p:pic>
        <p:nvPicPr>
          <p:cNvPr id="116" name="Ábra 115" descr="Mosolygó arc kitöltés nélkül">
            <a:extLst>
              <a:ext uri="{FF2B5EF4-FFF2-40B4-BE49-F238E27FC236}">
                <a16:creationId xmlns:a16="http://schemas.microsoft.com/office/drawing/2014/main" id="{85FF5F2B-F682-4371-BB4E-470F4E2B178F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2200247" y="528707"/>
            <a:ext cx="246740" cy="246740"/>
          </a:xfrm>
          <a:prstGeom prst="rect">
            <a:avLst/>
          </a:prstGeom>
        </p:spPr>
      </p:pic>
      <p:sp>
        <p:nvSpPr>
          <p:cNvPr id="117" name="Szövegdoboz 116">
            <a:extLst>
              <a:ext uri="{FF2B5EF4-FFF2-40B4-BE49-F238E27FC236}">
                <a16:creationId xmlns:a16="http://schemas.microsoft.com/office/drawing/2014/main" id="{4CE274B7-3DB2-449A-9A4B-0096BBA929BF}"/>
              </a:ext>
            </a:extLst>
          </p:cNvPr>
          <p:cNvSpPr txBox="1"/>
          <p:nvPr/>
        </p:nvSpPr>
        <p:spPr>
          <a:xfrm>
            <a:off x="1832522" y="582314"/>
            <a:ext cx="754139" cy="39106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defTabSz="369509"/>
            <a:r>
              <a:rPr lang="hu-HU" sz="647" b="1" dirty="0">
                <a:solidFill>
                  <a:srgbClr val="C00000"/>
                </a:solidFill>
                <a:latin typeface="Calibri" panose="020F0502020204030204"/>
              </a:rPr>
              <a:t>Ádám utca </a:t>
            </a:r>
          </a:p>
          <a:p>
            <a:pPr defTabSz="369509"/>
            <a:r>
              <a:rPr lang="hu-HU" sz="647" b="1" dirty="0">
                <a:solidFill>
                  <a:srgbClr val="C00000"/>
                </a:solidFill>
                <a:latin typeface="Calibri" panose="020F0502020204030204"/>
              </a:rPr>
              <a:t>3 tanuló, </a:t>
            </a:r>
            <a:r>
              <a:rPr lang="hu-HU" sz="647" b="1" dirty="0">
                <a:solidFill>
                  <a:prstClr val="black"/>
                </a:solidFill>
                <a:latin typeface="Calibri" panose="020F0502020204030204"/>
              </a:rPr>
              <a:t>1</a:t>
            </a:r>
            <a:r>
              <a:rPr lang="hu-HU" sz="647" b="1" dirty="0">
                <a:solidFill>
                  <a:srgbClr val="C00000"/>
                </a:solidFill>
                <a:latin typeface="Calibri" panose="020F0502020204030204"/>
              </a:rPr>
              <a:t> </a:t>
            </a:r>
            <a:r>
              <a:rPr lang="hu-HU" sz="647" b="1" dirty="0">
                <a:solidFill>
                  <a:prstClr val="black"/>
                </a:solidFill>
                <a:latin typeface="Calibri" panose="020F0502020204030204"/>
              </a:rPr>
              <a:t>kísérő</a:t>
            </a:r>
          </a:p>
        </p:txBody>
      </p:sp>
      <p:pic>
        <p:nvPicPr>
          <p:cNvPr id="120" name="Ábra 119" descr="Mosolygó arc kitöltés nélkül">
            <a:extLst>
              <a:ext uri="{FF2B5EF4-FFF2-40B4-BE49-F238E27FC236}">
                <a16:creationId xmlns:a16="http://schemas.microsoft.com/office/drawing/2014/main" id="{09B4E712-2B0F-44B3-8B4A-9A1DEDCECC4F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2860406" y="1068534"/>
            <a:ext cx="269971" cy="269971"/>
          </a:xfrm>
          <a:prstGeom prst="rect">
            <a:avLst/>
          </a:prstGeom>
        </p:spPr>
      </p:pic>
      <p:sp>
        <p:nvSpPr>
          <p:cNvPr id="121" name="Szövegdoboz 120">
            <a:extLst>
              <a:ext uri="{FF2B5EF4-FFF2-40B4-BE49-F238E27FC236}">
                <a16:creationId xmlns:a16="http://schemas.microsoft.com/office/drawing/2014/main" id="{3CCE0893-A6CF-4254-9DEB-CCDD11FD5050}"/>
              </a:ext>
            </a:extLst>
          </p:cNvPr>
          <p:cNvSpPr txBox="1"/>
          <p:nvPr/>
        </p:nvSpPr>
        <p:spPr>
          <a:xfrm>
            <a:off x="3038443" y="1026630"/>
            <a:ext cx="562335" cy="39106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defTabSz="369509"/>
            <a:r>
              <a:rPr lang="hu-HU" sz="647" b="1" dirty="0">
                <a:solidFill>
                  <a:srgbClr val="4472C4"/>
                </a:solidFill>
                <a:latin typeface="Calibri" panose="020F0502020204030204"/>
              </a:rPr>
              <a:t>Attila utca 1 tanuló, </a:t>
            </a:r>
            <a:r>
              <a:rPr lang="hu-HU" sz="647" b="1" dirty="0">
                <a:solidFill>
                  <a:prstClr val="black"/>
                </a:solidFill>
                <a:latin typeface="Calibri" panose="020F0502020204030204"/>
              </a:rPr>
              <a:t>1</a:t>
            </a:r>
            <a:r>
              <a:rPr lang="hu-HU" sz="647" b="1" dirty="0">
                <a:solidFill>
                  <a:srgbClr val="C00000"/>
                </a:solidFill>
                <a:latin typeface="Calibri" panose="020F0502020204030204"/>
              </a:rPr>
              <a:t> </a:t>
            </a:r>
            <a:r>
              <a:rPr lang="hu-HU" sz="647" b="1" dirty="0">
                <a:solidFill>
                  <a:prstClr val="black"/>
                </a:solidFill>
                <a:latin typeface="Calibri" panose="020F0502020204030204"/>
              </a:rPr>
              <a:t>kísérő</a:t>
            </a:r>
          </a:p>
        </p:txBody>
      </p:sp>
      <p:pic>
        <p:nvPicPr>
          <p:cNvPr id="122" name="Ábra 121" descr="Mosolygó arc kitöltés nélkül">
            <a:extLst>
              <a:ext uri="{FF2B5EF4-FFF2-40B4-BE49-F238E27FC236}">
                <a16:creationId xmlns:a16="http://schemas.microsoft.com/office/drawing/2014/main" id="{9FD59157-418C-48BC-B458-A87DA4CD01D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3430973" y="481877"/>
            <a:ext cx="256249" cy="256249"/>
          </a:xfrm>
          <a:prstGeom prst="rect">
            <a:avLst/>
          </a:prstGeom>
        </p:spPr>
      </p:pic>
      <p:pic>
        <p:nvPicPr>
          <p:cNvPr id="123" name="Ábra 122" descr="Mosolygó arc kitöltés nélkül">
            <a:extLst>
              <a:ext uri="{FF2B5EF4-FFF2-40B4-BE49-F238E27FC236}">
                <a16:creationId xmlns:a16="http://schemas.microsoft.com/office/drawing/2014/main" id="{50D684EA-0A5B-41BD-BDF1-C12209CC3E2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3500609" y="3257529"/>
            <a:ext cx="222195" cy="222195"/>
          </a:xfrm>
          <a:prstGeom prst="rect">
            <a:avLst/>
          </a:prstGeom>
        </p:spPr>
      </p:pic>
      <p:pic>
        <p:nvPicPr>
          <p:cNvPr id="124" name="Ábra 123" descr="Mosolygó arc kitöltés nélkül">
            <a:extLst>
              <a:ext uri="{FF2B5EF4-FFF2-40B4-BE49-F238E27FC236}">
                <a16:creationId xmlns:a16="http://schemas.microsoft.com/office/drawing/2014/main" id="{1758E2D7-0CD6-4444-AB7F-FEB9ED69D8F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3938001" y="2999690"/>
            <a:ext cx="235128" cy="235128"/>
          </a:xfrm>
          <a:prstGeom prst="rect">
            <a:avLst/>
          </a:prstGeom>
        </p:spPr>
      </p:pic>
      <p:pic>
        <p:nvPicPr>
          <p:cNvPr id="125" name="Ábra 124" descr="Mosolygó arc kitöltés nélkül">
            <a:extLst>
              <a:ext uri="{FF2B5EF4-FFF2-40B4-BE49-F238E27FC236}">
                <a16:creationId xmlns:a16="http://schemas.microsoft.com/office/drawing/2014/main" id="{43012AA5-2FCC-4F3F-8023-14159770F77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3524117" y="2332157"/>
            <a:ext cx="240265" cy="240265"/>
          </a:xfrm>
          <a:prstGeom prst="rect">
            <a:avLst/>
          </a:prstGeom>
        </p:spPr>
      </p:pic>
      <p:pic>
        <p:nvPicPr>
          <p:cNvPr id="126" name="Ábra 125" descr="Mosolygó arc kitöltés nélkül">
            <a:extLst>
              <a:ext uri="{FF2B5EF4-FFF2-40B4-BE49-F238E27FC236}">
                <a16:creationId xmlns:a16="http://schemas.microsoft.com/office/drawing/2014/main" id="{DE8B49F4-A825-44FB-9A65-673152B1DBBC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3396280" y="2285856"/>
            <a:ext cx="236324" cy="236324"/>
          </a:xfrm>
          <a:prstGeom prst="rect">
            <a:avLst/>
          </a:prstGeom>
        </p:spPr>
      </p:pic>
      <p:pic>
        <p:nvPicPr>
          <p:cNvPr id="127" name="Ábra 126" descr="Mosolygó arc kitöltés nélkül">
            <a:extLst>
              <a:ext uri="{FF2B5EF4-FFF2-40B4-BE49-F238E27FC236}">
                <a16:creationId xmlns:a16="http://schemas.microsoft.com/office/drawing/2014/main" id="{853D4C30-8F4A-4984-9A62-5A46EA7FD8D2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4602762" y="1866085"/>
            <a:ext cx="244360" cy="244360"/>
          </a:xfrm>
          <a:prstGeom prst="rect">
            <a:avLst/>
          </a:prstGeom>
        </p:spPr>
      </p:pic>
      <p:sp>
        <p:nvSpPr>
          <p:cNvPr id="128" name="Szövegdoboz 127">
            <a:extLst>
              <a:ext uri="{FF2B5EF4-FFF2-40B4-BE49-F238E27FC236}">
                <a16:creationId xmlns:a16="http://schemas.microsoft.com/office/drawing/2014/main" id="{11024ECB-D46F-42BA-B162-9F41ABBDFA01}"/>
              </a:ext>
            </a:extLst>
          </p:cNvPr>
          <p:cNvSpPr txBox="1"/>
          <p:nvPr/>
        </p:nvSpPr>
        <p:spPr>
          <a:xfrm>
            <a:off x="4668805" y="2054808"/>
            <a:ext cx="783611" cy="29149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defTabSz="369509"/>
            <a:r>
              <a:rPr lang="hu-HU" sz="647" b="1" dirty="0">
                <a:solidFill>
                  <a:srgbClr val="C00000"/>
                </a:solidFill>
                <a:latin typeface="Calibri" panose="020F0502020204030204"/>
              </a:rPr>
              <a:t>Komáromi utca - 1 tanuló, </a:t>
            </a:r>
            <a:r>
              <a:rPr lang="hu-HU" sz="647" b="1" dirty="0">
                <a:solidFill>
                  <a:prstClr val="black"/>
                </a:solidFill>
                <a:latin typeface="Calibri" panose="020F0502020204030204"/>
              </a:rPr>
              <a:t>1</a:t>
            </a:r>
            <a:r>
              <a:rPr lang="hu-HU" sz="647" b="1" dirty="0">
                <a:solidFill>
                  <a:srgbClr val="C00000"/>
                </a:solidFill>
                <a:latin typeface="Calibri" panose="020F0502020204030204"/>
              </a:rPr>
              <a:t> </a:t>
            </a:r>
            <a:r>
              <a:rPr lang="hu-HU" sz="647" b="1" dirty="0">
                <a:solidFill>
                  <a:prstClr val="black"/>
                </a:solidFill>
                <a:latin typeface="Calibri" panose="020F0502020204030204"/>
              </a:rPr>
              <a:t>kísérő</a:t>
            </a:r>
          </a:p>
        </p:txBody>
      </p:sp>
      <p:pic>
        <p:nvPicPr>
          <p:cNvPr id="129" name="Ábra 128" descr="Mosolygó arc kitöltés nélkül">
            <a:extLst>
              <a:ext uri="{FF2B5EF4-FFF2-40B4-BE49-F238E27FC236}">
                <a16:creationId xmlns:a16="http://schemas.microsoft.com/office/drawing/2014/main" id="{8A00F29E-2B95-4286-824D-8C7A08142EB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5006719" y="1638423"/>
            <a:ext cx="253754" cy="253754"/>
          </a:xfrm>
          <a:prstGeom prst="rect">
            <a:avLst/>
          </a:prstGeom>
        </p:spPr>
      </p:pic>
      <p:sp>
        <p:nvSpPr>
          <p:cNvPr id="130" name="Szövegdoboz 129">
            <a:extLst>
              <a:ext uri="{FF2B5EF4-FFF2-40B4-BE49-F238E27FC236}">
                <a16:creationId xmlns:a16="http://schemas.microsoft.com/office/drawing/2014/main" id="{AD9603CB-B0CF-4D4E-9CA8-739D005A4949}"/>
              </a:ext>
            </a:extLst>
          </p:cNvPr>
          <p:cNvSpPr txBox="1"/>
          <p:nvPr/>
        </p:nvSpPr>
        <p:spPr>
          <a:xfrm>
            <a:off x="37045" y="234084"/>
            <a:ext cx="1234143" cy="49064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defTabSz="369509"/>
            <a:r>
              <a:rPr lang="hu-HU" sz="647" b="1" dirty="0">
                <a:solidFill>
                  <a:srgbClr val="C00000"/>
                </a:solidFill>
                <a:latin typeface="Calibri" panose="020F0502020204030204"/>
              </a:rPr>
              <a:t>BLAHAI RÉSZBŐL:</a:t>
            </a:r>
          </a:p>
          <a:p>
            <a:pPr defTabSz="369509"/>
            <a:r>
              <a:rPr lang="hu-HU" sz="647" b="1" dirty="0">
                <a:solidFill>
                  <a:srgbClr val="C00000"/>
                </a:solidFill>
                <a:latin typeface="Calibri" panose="020F0502020204030204"/>
              </a:rPr>
              <a:t>2 Nyárkút utca, 1 Rét utca, 1 </a:t>
            </a:r>
            <a:r>
              <a:rPr lang="hu-HU" sz="647" b="1" dirty="0" err="1">
                <a:solidFill>
                  <a:srgbClr val="C00000"/>
                </a:solidFill>
                <a:latin typeface="Calibri" panose="020F0502020204030204"/>
              </a:rPr>
              <a:t>Blaháné</a:t>
            </a:r>
            <a:r>
              <a:rPr lang="hu-HU" sz="647" b="1" dirty="0">
                <a:solidFill>
                  <a:srgbClr val="C00000"/>
                </a:solidFill>
                <a:latin typeface="Calibri" panose="020F0502020204030204"/>
              </a:rPr>
              <a:t> u, 1 </a:t>
            </a:r>
            <a:r>
              <a:rPr lang="hu-HU" sz="647" b="1" dirty="0" err="1">
                <a:solidFill>
                  <a:srgbClr val="C00000"/>
                </a:solidFill>
                <a:latin typeface="Calibri" panose="020F0502020204030204"/>
              </a:rPr>
              <a:t>Sőtér</a:t>
            </a:r>
            <a:r>
              <a:rPr lang="hu-HU" sz="647" b="1" dirty="0">
                <a:solidFill>
                  <a:srgbClr val="C00000"/>
                </a:solidFill>
                <a:latin typeface="Calibri" panose="020F0502020204030204"/>
              </a:rPr>
              <a:t>, 1 Csalogány, 1 Lázár V</a:t>
            </a:r>
            <a:endParaRPr lang="hu-HU" sz="647" b="1" dirty="0">
              <a:solidFill>
                <a:prstClr val="black"/>
              </a:solidFill>
              <a:latin typeface="Calibri" panose="020F0502020204030204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58" name="Szabadkéz 57">
                <a:extLst>
                  <a:ext uri="{FF2B5EF4-FFF2-40B4-BE49-F238E27FC236}">
                    <a16:creationId xmlns:a16="http://schemas.microsoft.com/office/drawing/2014/main" id="{5BF99137-F5D2-481C-B42B-A99C0AAFD3A5}"/>
                  </a:ext>
                </a:extLst>
              </p14:cNvPr>
              <p14:cNvContentPartPr/>
              <p14:nvPr/>
            </p14:nvContentPartPr>
            <p14:xfrm>
              <a:off x="2326508" y="610458"/>
              <a:ext cx="710475" cy="2755782"/>
            </p14:xfrm>
          </p:contentPart>
        </mc:Choice>
        <mc:Fallback xmlns="">
          <p:pic>
            <p:nvPicPr>
              <p:cNvPr id="58" name="Szabadkéz 57">
                <a:extLst>
                  <a:ext uri="{FF2B5EF4-FFF2-40B4-BE49-F238E27FC236}">
                    <a16:creationId xmlns:a16="http://schemas.microsoft.com/office/drawing/2014/main" id="{5BF99137-F5D2-481C-B42B-A99C0AAFD3A5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2308872" y="592816"/>
                <a:ext cx="745027" cy="2790346"/>
              </a:xfrm>
              <a:prstGeom prst="rect">
                <a:avLst/>
              </a:prstGeom>
            </p:spPr>
          </p:pic>
        </mc:Fallback>
      </mc:AlternateContent>
      <p:sp>
        <p:nvSpPr>
          <p:cNvPr id="65" name="Nyíl: jobbra mutató 64">
            <a:extLst>
              <a:ext uri="{FF2B5EF4-FFF2-40B4-BE49-F238E27FC236}">
                <a16:creationId xmlns:a16="http://schemas.microsoft.com/office/drawing/2014/main" id="{8E692BA0-3D96-420D-BBFF-2F81B29558BA}"/>
              </a:ext>
            </a:extLst>
          </p:cNvPr>
          <p:cNvSpPr/>
          <p:nvPr/>
        </p:nvSpPr>
        <p:spPr>
          <a:xfrm>
            <a:off x="2098810" y="2193228"/>
            <a:ext cx="240121" cy="16599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69509"/>
            <a:endParaRPr lang="hu-HU" sz="1455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31" name="Szövegdoboz 130">
            <a:extLst>
              <a:ext uri="{FF2B5EF4-FFF2-40B4-BE49-F238E27FC236}">
                <a16:creationId xmlns:a16="http://schemas.microsoft.com/office/drawing/2014/main" id="{A0A79292-C5CF-44B2-8115-2F671A0B810E}"/>
              </a:ext>
            </a:extLst>
          </p:cNvPr>
          <p:cNvSpPr txBox="1"/>
          <p:nvPr/>
        </p:nvSpPr>
        <p:spPr>
          <a:xfrm>
            <a:off x="4210617" y="3160405"/>
            <a:ext cx="1188002" cy="96321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defTabSz="369509"/>
            <a:r>
              <a:rPr lang="hu-HU" sz="808" b="1" dirty="0">
                <a:solidFill>
                  <a:prstClr val="black"/>
                </a:solidFill>
                <a:latin typeface="Calibri" panose="020F0502020204030204"/>
              </a:rPr>
              <a:t>Királytelepről, Kertvárosból járat: </a:t>
            </a:r>
            <a:r>
              <a:rPr lang="hu-HU" sz="647" b="1" dirty="0">
                <a:solidFill>
                  <a:srgbClr val="FF0000"/>
                </a:solidFill>
                <a:latin typeface="Calibri" panose="020F0502020204030204"/>
              </a:rPr>
              <a:t>Petőfibe</a:t>
            </a:r>
            <a:r>
              <a:rPr lang="hu-HU" sz="808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hu-HU" sz="647" b="1" dirty="0">
                <a:solidFill>
                  <a:srgbClr val="FF0000"/>
                </a:solidFill>
                <a:latin typeface="Calibri" panose="020F0502020204030204"/>
              </a:rPr>
              <a:t>1,5km, Dobó Katica utcától - 6 tanuló, 2 kísérő</a:t>
            </a:r>
          </a:p>
          <a:p>
            <a:pPr defTabSz="369509"/>
            <a:r>
              <a:rPr lang="hu-HU" sz="647" b="1" dirty="0">
                <a:solidFill>
                  <a:srgbClr val="4472C4"/>
                </a:solidFill>
                <a:latin typeface="Calibri" panose="020F0502020204030204"/>
              </a:rPr>
              <a:t>Erkelbe 1,5 km, 3 tanuló, 2 kísérő - </a:t>
            </a:r>
            <a:r>
              <a:rPr lang="hu-HU" sz="647" b="1" dirty="0">
                <a:solidFill>
                  <a:srgbClr val="FF0000"/>
                </a:solidFill>
                <a:latin typeface="Calibri" panose="020F0502020204030204"/>
              </a:rPr>
              <a:t>kísérő         </a:t>
            </a:r>
          </a:p>
          <a:p>
            <a:pPr defTabSz="369509"/>
            <a:r>
              <a:rPr lang="hu-HU" sz="647" b="1" dirty="0">
                <a:solidFill>
                  <a:srgbClr val="FF0000"/>
                </a:solidFill>
                <a:latin typeface="Calibri" panose="020F0502020204030204"/>
              </a:rPr>
              <a:t>        </a:t>
            </a:r>
            <a:r>
              <a:rPr lang="hu-HU" sz="647" b="1" dirty="0">
                <a:solidFill>
                  <a:prstClr val="black"/>
                </a:solidFill>
                <a:latin typeface="Calibri" panose="020F0502020204030204"/>
              </a:rPr>
              <a:t>TÖBB KÍSÉRŐ SZÜKSÉGES!</a:t>
            </a:r>
            <a:endParaRPr lang="hu-HU" sz="647" b="1" dirty="0">
              <a:solidFill>
                <a:srgbClr val="FF0000"/>
              </a:solidFill>
              <a:latin typeface="Calibri" panose="020F0502020204030204"/>
            </a:endParaRP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1BD6FCED-4073-42FD-BBA4-038BF2F8780B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4152" y="222450"/>
            <a:ext cx="1412966" cy="1412966"/>
          </a:xfrm>
          <a:prstGeom prst="rect">
            <a:avLst/>
          </a:prstGeom>
        </p:spPr>
      </p:pic>
      <p:sp>
        <p:nvSpPr>
          <p:cNvPr id="132" name="Szövegdoboz 131">
            <a:extLst>
              <a:ext uri="{FF2B5EF4-FFF2-40B4-BE49-F238E27FC236}">
                <a16:creationId xmlns:a16="http://schemas.microsoft.com/office/drawing/2014/main" id="{4BA84DE8-92B3-459D-80AE-44048C6B2D23}"/>
              </a:ext>
            </a:extLst>
          </p:cNvPr>
          <p:cNvSpPr txBox="1"/>
          <p:nvPr/>
        </p:nvSpPr>
        <p:spPr>
          <a:xfrm>
            <a:off x="1008987" y="2111880"/>
            <a:ext cx="1073558" cy="5153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defTabSz="369509"/>
            <a:r>
              <a:rPr lang="hu-HU" sz="808" b="1" dirty="0">
                <a:solidFill>
                  <a:prstClr val="black"/>
                </a:solidFill>
                <a:latin typeface="Calibri" panose="020F0502020204030204"/>
              </a:rPr>
              <a:t>Ádám utcától járat: </a:t>
            </a:r>
          </a:p>
          <a:p>
            <a:pPr defTabSz="369509"/>
            <a:r>
              <a:rPr lang="hu-HU" sz="647" b="1" dirty="0">
                <a:solidFill>
                  <a:srgbClr val="FF0000"/>
                </a:solidFill>
                <a:latin typeface="Calibri" panose="020F0502020204030204"/>
              </a:rPr>
              <a:t>2 km, 11 tanuló, 3 kísérő</a:t>
            </a:r>
          </a:p>
          <a:p>
            <a:pPr algn="r" defTabSz="369509"/>
            <a:r>
              <a:rPr lang="hu-HU" sz="647" b="1" dirty="0">
                <a:solidFill>
                  <a:prstClr val="black"/>
                </a:solidFill>
                <a:latin typeface="Calibri" panose="020F0502020204030204"/>
              </a:rPr>
              <a:t>TÖBB KÍSÉRŐ SZÜKSÉGES!!</a:t>
            </a:r>
          </a:p>
        </p:txBody>
      </p:sp>
      <p:sp>
        <p:nvSpPr>
          <p:cNvPr id="133" name="Szövegdoboz 132">
            <a:extLst>
              <a:ext uri="{FF2B5EF4-FFF2-40B4-BE49-F238E27FC236}">
                <a16:creationId xmlns:a16="http://schemas.microsoft.com/office/drawing/2014/main" id="{F4885681-A8C8-4ACE-B90B-541466F7DFE7}"/>
              </a:ext>
            </a:extLst>
          </p:cNvPr>
          <p:cNvSpPr txBox="1"/>
          <p:nvPr/>
        </p:nvSpPr>
        <p:spPr>
          <a:xfrm>
            <a:off x="14478" y="3186949"/>
            <a:ext cx="1188002" cy="81413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defTabSz="369509"/>
            <a:r>
              <a:rPr lang="hu-HU" sz="808" b="1" dirty="0">
                <a:solidFill>
                  <a:prstClr val="black"/>
                </a:solidFill>
                <a:latin typeface="Calibri" panose="020F0502020204030204"/>
              </a:rPr>
              <a:t>Széchenyi utcától járat: </a:t>
            </a:r>
            <a:r>
              <a:rPr lang="hu-HU" sz="647" b="1" dirty="0">
                <a:solidFill>
                  <a:srgbClr val="4472C4"/>
                </a:solidFill>
                <a:latin typeface="Calibri" panose="020F0502020204030204"/>
              </a:rPr>
              <a:t>Erkel/Sz.Imrébe 600 m</a:t>
            </a:r>
          </a:p>
          <a:p>
            <a:pPr defTabSz="369509"/>
            <a:r>
              <a:rPr lang="hu-HU" sz="647" b="1" dirty="0">
                <a:solidFill>
                  <a:srgbClr val="4472C4"/>
                </a:solidFill>
                <a:latin typeface="Calibri" panose="020F0502020204030204"/>
              </a:rPr>
              <a:t>2 tanuló, 1 kísérő</a:t>
            </a:r>
          </a:p>
          <a:p>
            <a:pPr defTabSz="369509"/>
            <a:r>
              <a:rPr lang="hu-HU" sz="647" b="1" dirty="0">
                <a:solidFill>
                  <a:srgbClr val="FF0000"/>
                </a:solidFill>
                <a:latin typeface="Calibri" panose="020F0502020204030204"/>
              </a:rPr>
              <a:t>Petőfibe 1,5 km, 4 tanuló, 0 kísérő         </a:t>
            </a:r>
          </a:p>
          <a:p>
            <a:pPr defTabSz="369509"/>
            <a:r>
              <a:rPr lang="hu-HU" sz="647" b="1" dirty="0">
                <a:solidFill>
                  <a:srgbClr val="FF0000"/>
                </a:solidFill>
                <a:latin typeface="Calibri" panose="020F0502020204030204"/>
              </a:rPr>
              <a:t>        </a:t>
            </a:r>
            <a:r>
              <a:rPr lang="hu-HU" sz="647" b="1" dirty="0">
                <a:solidFill>
                  <a:prstClr val="black"/>
                </a:solidFill>
                <a:latin typeface="Calibri" panose="020F0502020204030204"/>
              </a:rPr>
              <a:t>TÖBB KÍSÉRŐ SZÜKSÉGES!</a:t>
            </a:r>
            <a:endParaRPr lang="hu-HU" sz="647" b="1" dirty="0">
              <a:solidFill>
                <a:srgbClr val="FF0000"/>
              </a:solidFill>
              <a:latin typeface="Calibri" panose="020F0502020204030204"/>
            </a:endParaRPr>
          </a:p>
        </p:txBody>
      </p:sp>
      <p:sp>
        <p:nvSpPr>
          <p:cNvPr id="134" name="Nyíl: jobbra mutató 133">
            <a:extLst>
              <a:ext uri="{FF2B5EF4-FFF2-40B4-BE49-F238E27FC236}">
                <a16:creationId xmlns:a16="http://schemas.microsoft.com/office/drawing/2014/main" id="{F2786CD7-1C3F-413E-AE4A-AD501AC2B2F9}"/>
              </a:ext>
            </a:extLst>
          </p:cNvPr>
          <p:cNvSpPr/>
          <p:nvPr/>
        </p:nvSpPr>
        <p:spPr>
          <a:xfrm>
            <a:off x="1069323" y="3422110"/>
            <a:ext cx="240121" cy="16599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69509"/>
            <a:endParaRPr lang="hu-HU" sz="1455">
              <a:solidFill>
                <a:prstClr val="white"/>
              </a:solidFill>
              <a:latin typeface="Calibri" panose="020F0502020204030204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66" name="Szabadkéz 65">
                <a:extLst>
                  <a:ext uri="{FF2B5EF4-FFF2-40B4-BE49-F238E27FC236}">
                    <a16:creationId xmlns:a16="http://schemas.microsoft.com/office/drawing/2014/main" id="{36836776-EA29-4A3D-8653-9A362FEC92E4}"/>
                  </a:ext>
                </a:extLst>
              </p14:cNvPr>
              <p14:cNvContentPartPr/>
              <p14:nvPr/>
            </p14:nvContentPartPr>
            <p14:xfrm>
              <a:off x="3325782" y="2032758"/>
              <a:ext cx="2031924" cy="1338614"/>
            </p14:xfrm>
          </p:contentPart>
        </mc:Choice>
        <mc:Fallback xmlns="">
          <p:pic>
            <p:nvPicPr>
              <p:cNvPr id="66" name="Szabadkéz 65">
                <a:extLst>
                  <a:ext uri="{FF2B5EF4-FFF2-40B4-BE49-F238E27FC236}">
                    <a16:creationId xmlns:a16="http://schemas.microsoft.com/office/drawing/2014/main" id="{36836776-EA29-4A3D-8653-9A362FEC92E4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3308141" y="2015121"/>
                <a:ext cx="2066485" cy="1373168"/>
              </a:xfrm>
              <a:prstGeom prst="rect">
                <a:avLst/>
              </a:prstGeom>
            </p:spPr>
          </p:pic>
        </mc:Fallback>
      </mc:AlternateContent>
      <p:grpSp>
        <p:nvGrpSpPr>
          <p:cNvPr id="71" name="Csoportba foglalás 70">
            <a:extLst>
              <a:ext uri="{FF2B5EF4-FFF2-40B4-BE49-F238E27FC236}">
                <a16:creationId xmlns:a16="http://schemas.microsoft.com/office/drawing/2014/main" id="{25C9656E-F130-4812-B825-754231C909BD}"/>
              </a:ext>
            </a:extLst>
          </p:cNvPr>
          <p:cNvGrpSpPr/>
          <p:nvPr/>
        </p:nvGrpSpPr>
        <p:grpSpPr>
          <a:xfrm>
            <a:off x="2247559" y="2355992"/>
            <a:ext cx="7855" cy="38695"/>
            <a:chOff x="2781060" y="2685885"/>
            <a:chExt cx="9720" cy="47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67" name="Szabadkéz 66">
                  <a:extLst>
                    <a:ext uri="{FF2B5EF4-FFF2-40B4-BE49-F238E27FC236}">
                      <a16:creationId xmlns:a16="http://schemas.microsoft.com/office/drawing/2014/main" id="{24766674-DBE6-445B-BDBD-1BCCD3F6201B}"/>
                    </a:ext>
                  </a:extLst>
                </p14:cNvPr>
                <p14:cNvContentPartPr/>
                <p14:nvPr/>
              </p14:nvContentPartPr>
              <p14:xfrm>
                <a:off x="2790420" y="2685885"/>
                <a:ext cx="360" cy="360"/>
              </p14:xfrm>
            </p:contentPart>
          </mc:Choice>
          <mc:Fallback xmlns="">
            <p:pic>
              <p:nvPicPr>
                <p:cNvPr id="67" name="Szabadkéz 66">
                  <a:extLst>
                    <a:ext uri="{FF2B5EF4-FFF2-40B4-BE49-F238E27FC236}">
                      <a16:creationId xmlns:a16="http://schemas.microsoft.com/office/drawing/2014/main" id="{24766674-DBE6-445B-BDBD-1BCCD3F6201B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2781420" y="267688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69" name="Szabadkéz 68">
                  <a:extLst>
                    <a:ext uri="{FF2B5EF4-FFF2-40B4-BE49-F238E27FC236}">
                      <a16:creationId xmlns:a16="http://schemas.microsoft.com/office/drawing/2014/main" id="{A1BCA612-AA59-4DE5-B3C9-7C5ED7230F32}"/>
                    </a:ext>
                  </a:extLst>
                </p14:cNvPr>
                <p14:cNvContentPartPr/>
                <p14:nvPr/>
              </p14:nvContentPartPr>
              <p14:xfrm>
                <a:off x="2781060" y="2733405"/>
                <a:ext cx="360" cy="360"/>
              </p14:xfrm>
            </p:contentPart>
          </mc:Choice>
          <mc:Fallback xmlns="">
            <p:pic>
              <p:nvPicPr>
                <p:cNvPr id="69" name="Szabadkéz 68">
                  <a:extLst>
                    <a:ext uri="{FF2B5EF4-FFF2-40B4-BE49-F238E27FC236}">
                      <a16:creationId xmlns:a16="http://schemas.microsoft.com/office/drawing/2014/main" id="{A1BCA612-AA59-4DE5-B3C9-7C5ED7230F32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2772060" y="272440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135" name="Nyíl: jobbra mutató 134">
            <a:extLst>
              <a:ext uri="{FF2B5EF4-FFF2-40B4-BE49-F238E27FC236}">
                <a16:creationId xmlns:a16="http://schemas.microsoft.com/office/drawing/2014/main" id="{0D2E836E-B425-4788-BB52-995F95DFE058}"/>
              </a:ext>
            </a:extLst>
          </p:cNvPr>
          <p:cNvSpPr/>
          <p:nvPr/>
        </p:nvSpPr>
        <p:spPr>
          <a:xfrm rot="14834555">
            <a:off x="4161816" y="2947703"/>
            <a:ext cx="240121" cy="16599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69509"/>
            <a:endParaRPr lang="hu-HU" sz="1455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36" name="Szövegdoboz 135">
            <a:extLst>
              <a:ext uri="{FF2B5EF4-FFF2-40B4-BE49-F238E27FC236}">
                <a16:creationId xmlns:a16="http://schemas.microsoft.com/office/drawing/2014/main" id="{FA6DAF26-BD79-458D-8C75-44C8C7F8A9FB}"/>
              </a:ext>
            </a:extLst>
          </p:cNvPr>
          <p:cNvSpPr txBox="1"/>
          <p:nvPr/>
        </p:nvSpPr>
        <p:spPr>
          <a:xfrm>
            <a:off x="2499394" y="196204"/>
            <a:ext cx="1491133" cy="59022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defTabSz="369509"/>
            <a:r>
              <a:rPr lang="hu-HU" sz="647" b="1" dirty="0" err="1">
                <a:solidFill>
                  <a:prstClr val="black"/>
                </a:solidFill>
                <a:latin typeface="Calibri" panose="020F0502020204030204"/>
              </a:rPr>
              <a:t>Blahai</a:t>
            </a:r>
            <a:r>
              <a:rPr lang="hu-HU" sz="647" b="1" dirty="0">
                <a:solidFill>
                  <a:prstClr val="black"/>
                </a:solidFill>
                <a:latin typeface="Calibri" panose="020F0502020204030204"/>
              </a:rPr>
              <a:t> buszjárattal</a:t>
            </a:r>
          </a:p>
          <a:p>
            <a:pPr defTabSz="369509"/>
            <a:r>
              <a:rPr lang="hu-HU" sz="647" b="1" dirty="0">
                <a:solidFill>
                  <a:srgbClr val="FF0000"/>
                </a:solidFill>
                <a:latin typeface="Calibri" panose="020F0502020204030204"/>
              </a:rPr>
              <a:t>Petőfibe 7 tanuló, 0 kísérő </a:t>
            </a:r>
          </a:p>
          <a:p>
            <a:pPr defTabSz="369509"/>
            <a:r>
              <a:rPr lang="hu-HU" sz="647" b="1" dirty="0">
                <a:solidFill>
                  <a:srgbClr val="4472C4"/>
                </a:solidFill>
                <a:latin typeface="Calibri" panose="020F0502020204030204"/>
              </a:rPr>
              <a:t>Erkel/</a:t>
            </a:r>
            <a:r>
              <a:rPr lang="hu-HU" sz="647" b="1" dirty="0" err="1">
                <a:solidFill>
                  <a:srgbClr val="4472C4"/>
                </a:solidFill>
                <a:latin typeface="Calibri" panose="020F0502020204030204"/>
              </a:rPr>
              <a:t>SzImrébe</a:t>
            </a:r>
            <a:r>
              <a:rPr lang="hu-HU" sz="647" b="1" dirty="0">
                <a:solidFill>
                  <a:srgbClr val="4472C4"/>
                </a:solidFill>
                <a:latin typeface="Calibri" panose="020F0502020204030204"/>
              </a:rPr>
              <a:t> 4 tanuló, 1 kísérő</a:t>
            </a:r>
          </a:p>
          <a:p>
            <a:pPr defTabSz="369509"/>
            <a:r>
              <a:rPr lang="hu-HU" sz="647" b="1" dirty="0">
                <a:solidFill>
                  <a:srgbClr val="FF0000"/>
                </a:solidFill>
                <a:latin typeface="Calibri" panose="020F0502020204030204"/>
              </a:rPr>
              <a:t>kísérő         </a:t>
            </a:r>
          </a:p>
          <a:p>
            <a:pPr algn="r" defTabSz="369509"/>
            <a:r>
              <a:rPr lang="hu-HU" sz="647" b="1" dirty="0">
                <a:solidFill>
                  <a:srgbClr val="FF0000"/>
                </a:solidFill>
                <a:latin typeface="Calibri" panose="020F0502020204030204"/>
              </a:rPr>
              <a:t>        </a:t>
            </a:r>
            <a:r>
              <a:rPr lang="hu-HU" sz="647" b="1" dirty="0">
                <a:solidFill>
                  <a:prstClr val="black"/>
                </a:solidFill>
                <a:latin typeface="Calibri" panose="020F0502020204030204"/>
              </a:rPr>
              <a:t>TÖBB KÍSÉRŐ SZÜKSÉGES!</a:t>
            </a:r>
            <a:endParaRPr lang="hu-HU" sz="647" b="1" dirty="0">
              <a:solidFill>
                <a:srgbClr val="FF0000"/>
              </a:solidFill>
              <a:latin typeface="Calibri" panose="020F0502020204030204"/>
            </a:endParaRPr>
          </a:p>
        </p:txBody>
      </p:sp>
      <p:sp>
        <p:nvSpPr>
          <p:cNvPr id="137" name="Szövegdoboz 136">
            <a:extLst>
              <a:ext uri="{FF2B5EF4-FFF2-40B4-BE49-F238E27FC236}">
                <a16:creationId xmlns:a16="http://schemas.microsoft.com/office/drawing/2014/main" id="{77764743-4C77-45B6-A692-A8308E794206}"/>
              </a:ext>
            </a:extLst>
          </p:cNvPr>
          <p:cNvSpPr txBox="1"/>
          <p:nvPr/>
        </p:nvSpPr>
        <p:spPr>
          <a:xfrm>
            <a:off x="1260656" y="226792"/>
            <a:ext cx="852185" cy="39106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defTabSz="369509"/>
            <a:r>
              <a:rPr lang="hu-HU" sz="647" b="1" dirty="0">
                <a:solidFill>
                  <a:srgbClr val="4472C4"/>
                </a:solidFill>
                <a:latin typeface="Calibri" panose="020F0502020204030204"/>
              </a:rPr>
              <a:t>BLAHAI RÉSZBŐL:</a:t>
            </a:r>
          </a:p>
          <a:p>
            <a:pPr defTabSz="369509"/>
            <a:r>
              <a:rPr lang="hu-HU" sz="647" b="1" dirty="0">
                <a:solidFill>
                  <a:srgbClr val="4472C4"/>
                </a:solidFill>
                <a:latin typeface="Calibri" panose="020F0502020204030204"/>
              </a:rPr>
              <a:t>1 Ligeti J, 1 Nyárfa u, 1 Perczel Mór</a:t>
            </a:r>
          </a:p>
        </p:txBody>
      </p:sp>
      <p:pic>
        <p:nvPicPr>
          <p:cNvPr id="140" name="Ábra 139" descr="Mosolygó arc kitöltés nélkül">
            <a:extLst>
              <a:ext uri="{FF2B5EF4-FFF2-40B4-BE49-F238E27FC236}">
                <a16:creationId xmlns:a16="http://schemas.microsoft.com/office/drawing/2014/main" id="{998AE3C6-EE36-4E67-BA08-45CC038C2690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969136" y="3805096"/>
            <a:ext cx="253595" cy="253595"/>
          </a:xfrm>
          <a:prstGeom prst="rect">
            <a:avLst/>
          </a:prstGeom>
        </p:spPr>
      </p:pic>
      <p:sp>
        <p:nvSpPr>
          <p:cNvPr id="141" name="Szövegdoboz 140">
            <a:extLst>
              <a:ext uri="{FF2B5EF4-FFF2-40B4-BE49-F238E27FC236}">
                <a16:creationId xmlns:a16="http://schemas.microsoft.com/office/drawing/2014/main" id="{C5F31084-478E-463C-9E84-EE1188F68DFD}"/>
              </a:ext>
            </a:extLst>
          </p:cNvPr>
          <p:cNvSpPr txBox="1"/>
          <p:nvPr/>
        </p:nvSpPr>
        <p:spPr>
          <a:xfrm>
            <a:off x="901673" y="3935672"/>
            <a:ext cx="790104" cy="29149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defTabSz="369509"/>
            <a:r>
              <a:rPr lang="hu-HU" sz="647" b="1" dirty="0">
                <a:solidFill>
                  <a:srgbClr val="4472C4"/>
                </a:solidFill>
                <a:latin typeface="Calibri" panose="020F0502020204030204"/>
              </a:rPr>
              <a:t>Semmelweis utca 2 tanuló, </a:t>
            </a:r>
            <a:r>
              <a:rPr lang="hu-HU" sz="647" b="1" dirty="0">
                <a:solidFill>
                  <a:prstClr val="black"/>
                </a:solidFill>
                <a:latin typeface="Calibri" panose="020F0502020204030204"/>
              </a:rPr>
              <a:t>1</a:t>
            </a:r>
            <a:r>
              <a:rPr lang="hu-HU" sz="647" b="1" dirty="0">
                <a:solidFill>
                  <a:srgbClr val="C00000"/>
                </a:solidFill>
                <a:latin typeface="Calibri" panose="020F0502020204030204"/>
              </a:rPr>
              <a:t> </a:t>
            </a:r>
            <a:r>
              <a:rPr lang="hu-HU" sz="647" b="1" dirty="0">
                <a:solidFill>
                  <a:prstClr val="black"/>
                </a:solidFill>
                <a:latin typeface="Calibri" panose="020F0502020204030204"/>
              </a:rPr>
              <a:t>kísérő</a:t>
            </a:r>
          </a:p>
        </p:txBody>
      </p:sp>
      <p:pic>
        <p:nvPicPr>
          <p:cNvPr id="143" name="Ábra 142" descr="Mosolygó arc kitöltés nélkül">
            <a:extLst>
              <a:ext uri="{FF2B5EF4-FFF2-40B4-BE49-F238E27FC236}">
                <a16:creationId xmlns:a16="http://schemas.microsoft.com/office/drawing/2014/main" id="{24CEB0CB-79D0-44FC-BFD4-25381EB30DF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647536" y="2884286"/>
            <a:ext cx="245876" cy="245876"/>
          </a:xfrm>
          <a:prstGeom prst="rect">
            <a:avLst/>
          </a:prstGeom>
        </p:spPr>
      </p:pic>
      <p:pic>
        <p:nvPicPr>
          <p:cNvPr id="144" name="Ábra 143" descr="Mosolygó arc kitöltés nélkül">
            <a:extLst>
              <a:ext uri="{FF2B5EF4-FFF2-40B4-BE49-F238E27FC236}">
                <a16:creationId xmlns:a16="http://schemas.microsoft.com/office/drawing/2014/main" id="{8D47E889-74F6-4534-BA49-94DB1F0D0D6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859406" y="2416525"/>
            <a:ext cx="270554" cy="270554"/>
          </a:xfrm>
          <a:prstGeom prst="rect">
            <a:avLst/>
          </a:prstGeom>
        </p:spPr>
      </p:pic>
      <p:pic>
        <p:nvPicPr>
          <p:cNvPr id="146" name="Ábra 145" descr="Mosolygó arc kitöltés nélkül">
            <a:extLst>
              <a:ext uri="{FF2B5EF4-FFF2-40B4-BE49-F238E27FC236}">
                <a16:creationId xmlns:a16="http://schemas.microsoft.com/office/drawing/2014/main" id="{EF582602-8D22-4AD6-8C9E-31715B97EDC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63554" y="801445"/>
            <a:ext cx="247246" cy="247246"/>
          </a:xfrm>
          <a:prstGeom prst="rect">
            <a:avLst/>
          </a:prstGeom>
        </p:spPr>
      </p:pic>
      <p:pic>
        <p:nvPicPr>
          <p:cNvPr id="147" name="Ábra 146" descr="Mosolygó arc kitöltés nélkül">
            <a:extLst>
              <a:ext uri="{FF2B5EF4-FFF2-40B4-BE49-F238E27FC236}">
                <a16:creationId xmlns:a16="http://schemas.microsoft.com/office/drawing/2014/main" id="{437F1329-CF78-47F0-A14A-CB99DE02988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556804" y="4323775"/>
            <a:ext cx="208525" cy="208525"/>
          </a:xfrm>
          <a:prstGeom prst="rect">
            <a:avLst/>
          </a:prstGeom>
        </p:spPr>
      </p:pic>
      <p:sp>
        <p:nvSpPr>
          <p:cNvPr id="148" name="Szövegdoboz 147">
            <a:extLst>
              <a:ext uri="{FF2B5EF4-FFF2-40B4-BE49-F238E27FC236}">
                <a16:creationId xmlns:a16="http://schemas.microsoft.com/office/drawing/2014/main" id="{B0D8D448-CA03-428A-BAB3-0B272896E6C3}"/>
              </a:ext>
            </a:extLst>
          </p:cNvPr>
          <p:cNvSpPr txBox="1"/>
          <p:nvPr/>
        </p:nvSpPr>
        <p:spPr>
          <a:xfrm>
            <a:off x="1223486" y="4421495"/>
            <a:ext cx="1005026" cy="1919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369509"/>
            <a:r>
              <a:rPr lang="hu-HU" sz="647" dirty="0">
                <a:solidFill>
                  <a:srgbClr val="4472C4"/>
                </a:solidFill>
                <a:latin typeface="Calibri" panose="020F0502020204030204"/>
              </a:rPr>
              <a:t>Logopédiai oszt.ba</a:t>
            </a:r>
          </a:p>
        </p:txBody>
      </p:sp>
      <p:pic>
        <p:nvPicPr>
          <p:cNvPr id="149" name="Ábra 148" descr="Mosolygó arc kitöltés nélkül">
            <a:extLst>
              <a:ext uri="{FF2B5EF4-FFF2-40B4-BE49-F238E27FC236}">
                <a16:creationId xmlns:a16="http://schemas.microsoft.com/office/drawing/2014/main" id="{274C4C86-9E8F-4FF8-A52D-960BADEE5F99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3335962" y="2017592"/>
            <a:ext cx="264816" cy="264816"/>
          </a:xfrm>
          <a:prstGeom prst="rect">
            <a:avLst/>
          </a:prstGeom>
        </p:spPr>
      </p:pic>
      <p:sp>
        <p:nvSpPr>
          <p:cNvPr id="151" name="Szövegdoboz 150">
            <a:extLst>
              <a:ext uri="{FF2B5EF4-FFF2-40B4-BE49-F238E27FC236}">
                <a16:creationId xmlns:a16="http://schemas.microsoft.com/office/drawing/2014/main" id="{6E71300F-69FE-41CF-9F4F-67D4168340FE}"/>
              </a:ext>
            </a:extLst>
          </p:cNvPr>
          <p:cNvSpPr txBox="1"/>
          <p:nvPr/>
        </p:nvSpPr>
        <p:spPr>
          <a:xfrm>
            <a:off x="3201062" y="1878249"/>
            <a:ext cx="857801" cy="29149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 defTabSz="369509"/>
            <a:r>
              <a:rPr lang="hu-HU" sz="647" b="1" dirty="0" err="1">
                <a:solidFill>
                  <a:srgbClr val="4472C4"/>
                </a:solidFill>
                <a:latin typeface="Calibri" panose="020F0502020204030204"/>
              </a:rPr>
              <a:t>Testvv</a:t>
            </a:r>
            <a:r>
              <a:rPr lang="hu-HU" sz="647" b="1" dirty="0">
                <a:solidFill>
                  <a:srgbClr val="4472C4"/>
                </a:solidFill>
                <a:latin typeface="Calibri" panose="020F0502020204030204"/>
              </a:rPr>
              <a:t>. u. 2 tanuló, </a:t>
            </a:r>
            <a:r>
              <a:rPr lang="hu-HU" sz="647" b="1" dirty="0">
                <a:solidFill>
                  <a:prstClr val="black"/>
                </a:solidFill>
                <a:latin typeface="Calibri" panose="020F0502020204030204"/>
              </a:rPr>
              <a:t>1</a:t>
            </a:r>
            <a:r>
              <a:rPr lang="hu-HU" sz="647" b="1" dirty="0">
                <a:solidFill>
                  <a:srgbClr val="C00000"/>
                </a:solidFill>
                <a:latin typeface="Calibri" panose="020F0502020204030204"/>
              </a:rPr>
              <a:t> </a:t>
            </a:r>
            <a:r>
              <a:rPr lang="hu-HU" sz="647" b="1" dirty="0">
                <a:solidFill>
                  <a:prstClr val="black"/>
                </a:solidFill>
                <a:latin typeface="Calibri" panose="020F0502020204030204"/>
              </a:rPr>
              <a:t>kísérő</a:t>
            </a:r>
          </a:p>
        </p:txBody>
      </p:sp>
      <p:pic>
        <p:nvPicPr>
          <p:cNvPr id="152" name="Ábra 151" descr="Mosolygó arc kitöltés nélkül">
            <a:extLst>
              <a:ext uri="{FF2B5EF4-FFF2-40B4-BE49-F238E27FC236}">
                <a16:creationId xmlns:a16="http://schemas.microsoft.com/office/drawing/2014/main" id="{90068253-5E3A-48CA-A5B1-CC6F318DD07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387046" y="1369763"/>
            <a:ext cx="233020" cy="233020"/>
          </a:xfrm>
          <a:prstGeom prst="rect">
            <a:avLst/>
          </a:prstGeom>
        </p:spPr>
      </p:pic>
      <p:sp>
        <p:nvSpPr>
          <p:cNvPr id="156" name="Szövegdoboz 155">
            <a:extLst>
              <a:ext uri="{FF2B5EF4-FFF2-40B4-BE49-F238E27FC236}">
                <a16:creationId xmlns:a16="http://schemas.microsoft.com/office/drawing/2014/main" id="{9D2B16E6-629B-4168-A114-EAAAA4A72AD4}"/>
              </a:ext>
            </a:extLst>
          </p:cNvPr>
          <p:cNvSpPr txBox="1"/>
          <p:nvPr/>
        </p:nvSpPr>
        <p:spPr>
          <a:xfrm>
            <a:off x="3387046" y="1360548"/>
            <a:ext cx="187595" cy="24160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defTabSz="369509"/>
            <a:r>
              <a:rPr lang="hu-HU" sz="970" b="1" dirty="0">
                <a:solidFill>
                  <a:srgbClr val="4472C4"/>
                </a:solidFill>
                <a:latin typeface="Calibri" panose="020F0502020204030204"/>
              </a:rPr>
              <a:t>4</a:t>
            </a:r>
            <a:endParaRPr lang="hu-HU" sz="97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57" name="Szövegdoboz 156">
            <a:extLst>
              <a:ext uri="{FF2B5EF4-FFF2-40B4-BE49-F238E27FC236}">
                <a16:creationId xmlns:a16="http://schemas.microsoft.com/office/drawing/2014/main" id="{4120D924-E826-49FD-912F-0909026E67C0}"/>
              </a:ext>
            </a:extLst>
          </p:cNvPr>
          <p:cNvSpPr txBox="1"/>
          <p:nvPr/>
        </p:nvSpPr>
        <p:spPr>
          <a:xfrm>
            <a:off x="1003295" y="3809105"/>
            <a:ext cx="187595" cy="24160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defTabSz="369509"/>
            <a:r>
              <a:rPr lang="hu-HU" sz="970" b="1" dirty="0">
                <a:solidFill>
                  <a:srgbClr val="4472C4"/>
                </a:solidFill>
                <a:latin typeface="Calibri" panose="020F0502020204030204"/>
              </a:rPr>
              <a:t>2</a:t>
            </a:r>
            <a:endParaRPr lang="hu-HU" sz="97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158" name="Ábra 157" descr="Mosolygó arc kitöltés nélkül">
            <a:extLst>
              <a:ext uri="{FF2B5EF4-FFF2-40B4-BE49-F238E27FC236}">
                <a16:creationId xmlns:a16="http://schemas.microsoft.com/office/drawing/2014/main" id="{3B6F64E2-2265-4AD1-B882-FE81AC41D85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594228" y="1578044"/>
            <a:ext cx="253754" cy="253754"/>
          </a:xfrm>
          <a:prstGeom prst="rect">
            <a:avLst/>
          </a:prstGeom>
        </p:spPr>
      </p:pic>
      <p:sp>
        <p:nvSpPr>
          <p:cNvPr id="159" name="Szövegdoboz 158">
            <a:extLst>
              <a:ext uri="{FF2B5EF4-FFF2-40B4-BE49-F238E27FC236}">
                <a16:creationId xmlns:a16="http://schemas.microsoft.com/office/drawing/2014/main" id="{6E00CBF4-64F8-4B71-9638-2727B4F97034}"/>
              </a:ext>
            </a:extLst>
          </p:cNvPr>
          <p:cNvSpPr txBox="1"/>
          <p:nvPr/>
        </p:nvSpPr>
        <p:spPr>
          <a:xfrm>
            <a:off x="3605013" y="1597924"/>
            <a:ext cx="187595" cy="24160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defTabSz="369509"/>
            <a:r>
              <a:rPr lang="hu-HU" sz="970" b="1" dirty="0">
                <a:solidFill>
                  <a:srgbClr val="4472C4"/>
                </a:solidFill>
                <a:latin typeface="Calibri" panose="020F0502020204030204"/>
              </a:rPr>
              <a:t>2</a:t>
            </a:r>
            <a:endParaRPr lang="hu-HU" sz="97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60" name="Szövegdoboz 159">
            <a:extLst>
              <a:ext uri="{FF2B5EF4-FFF2-40B4-BE49-F238E27FC236}">
                <a16:creationId xmlns:a16="http://schemas.microsoft.com/office/drawing/2014/main" id="{65276175-7DE9-4E37-A167-0716FE765C3E}"/>
              </a:ext>
            </a:extLst>
          </p:cNvPr>
          <p:cNvSpPr txBox="1"/>
          <p:nvPr/>
        </p:nvSpPr>
        <p:spPr>
          <a:xfrm>
            <a:off x="3799079" y="666700"/>
            <a:ext cx="187595" cy="24160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defTabSz="369509"/>
            <a:r>
              <a:rPr lang="hu-HU" sz="970" b="1" dirty="0">
                <a:solidFill>
                  <a:srgbClr val="4472C4"/>
                </a:solidFill>
                <a:latin typeface="Calibri" panose="020F0502020204030204"/>
              </a:rPr>
              <a:t>2</a:t>
            </a:r>
            <a:endParaRPr lang="hu-HU" sz="97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161" name="Ábra 160" descr="Mosolygó arc kitöltés nélkül">
            <a:extLst>
              <a:ext uri="{FF2B5EF4-FFF2-40B4-BE49-F238E27FC236}">
                <a16:creationId xmlns:a16="http://schemas.microsoft.com/office/drawing/2014/main" id="{483CDC60-9472-4FCA-B23F-637CBCE0E6C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784245" y="669930"/>
            <a:ext cx="223862" cy="223862"/>
          </a:xfrm>
          <a:prstGeom prst="rect">
            <a:avLst/>
          </a:prstGeom>
        </p:spPr>
      </p:pic>
      <p:sp>
        <p:nvSpPr>
          <p:cNvPr id="163" name="Szövegdoboz 162">
            <a:extLst>
              <a:ext uri="{FF2B5EF4-FFF2-40B4-BE49-F238E27FC236}">
                <a16:creationId xmlns:a16="http://schemas.microsoft.com/office/drawing/2014/main" id="{4D7794FC-495A-4427-B087-0DC8DDFC4002}"/>
              </a:ext>
            </a:extLst>
          </p:cNvPr>
          <p:cNvSpPr txBox="1"/>
          <p:nvPr/>
        </p:nvSpPr>
        <p:spPr>
          <a:xfrm>
            <a:off x="6491186" y="5068105"/>
            <a:ext cx="187595" cy="24160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defTabSz="369509"/>
            <a:r>
              <a:rPr lang="hu-HU" sz="970" b="1" dirty="0">
                <a:solidFill>
                  <a:srgbClr val="4472C4"/>
                </a:solidFill>
                <a:latin typeface="Calibri" panose="020F0502020204030204"/>
              </a:rPr>
              <a:t>2</a:t>
            </a:r>
            <a:endParaRPr lang="hu-HU" sz="97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64" name="Szövegdoboz 163">
            <a:extLst>
              <a:ext uri="{FF2B5EF4-FFF2-40B4-BE49-F238E27FC236}">
                <a16:creationId xmlns:a16="http://schemas.microsoft.com/office/drawing/2014/main" id="{B5149B38-4A3E-4E63-9749-4F353313A35F}"/>
              </a:ext>
            </a:extLst>
          </p:cNvPr>
          <p:cNvSpPr txBox="1"/>
          <p:nvPr/>
        </p:nvSpPr>
        <p:spPr>
          <a:xfrm>
            <a:off x="6923931" y="5555921"/>
            <a:ext cx="187595" cy="24160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defTabSz="369509"/>
            <a:r>
              <a:rPr lang="hu-HU" sz="970" b="1" dirty="0">
                <a:solidFill>
                  <a:srgbClr val="4472C4"/>
                </a:solidFill>
                <a:latin typeface="Calibri" panose="020F0502020204030204"/>
              </a:rPr>
              <a:t>3</a:t>
            </a:r>
            <a:endParaRPr lang="hu-HU" sz="97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65" name="Szövegdoboz 164">
            <a:extLst>
              <a:ext uri="{FF2B5EF4-FFF2-40B4-BE49-F238E27FC236}">
                <a16:creationId xmlns:a16="http://schemas.microsoft.com/office/drawing/2014/main" id="{95395AE7-2905-4BB3-BEC0-CD30A5C1208A}"/>
              </a:ext>
            </a:extLst>
          </p:cNvPr>
          <p:cNvSpPr txBox="1"/>
          <p:nvPr/>
        </p:nvSpPr>
        <p:spPr>
          <a:xfrm>
            <a:off x="2589651" y="2518005"/>
            <a:ext cx="187595" cy="24160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defTabSz="369509"/>
            <a:r>
              <a:rPr lang="hu-HU" sz="970" b="1" dirty="0">
                <a:solidFill>
                  <a:srgbClr val="FF0000"/>
                </a:solidFill>
                <a:latin typeface="Calibri" panose="020F0502020204030204"/>
              </a:rPr>
              <a:t>2</a:t>
            </a:r>
          </a:p>
        </p:txBody>
      </p:sp>
      <p:sp>
        <p:nvSpPr>
          <p:cNvPr id="167" name="Szövegdoboz 166">
            <a:extLst>
              <a:ext uri="{FF2B5EF4-FFF2-40B4-BE49-F238E27FC236}">
                <a16:creationId xmlns:a16="http://schemas.microsoft.com/office/drawing/2014/main" id="{E935699C-4013-4301-A4D7-394DE74C8292}"/>
              </a:ext>
            </a:extLst>
          </p:cNvPr>
          <p:cNvSpPr txBox="1"/>
          <p:nvPr/>
        </p:nvSpPr>
        <p:spPr>
          <a:xfrm>
            <a:off x="3368494" y="2041368"/>
            <a:ext cx="187595" cy="24160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defTabSz="369509"/>
            <a:r>
              <a:rPr lang="hu-HU" sz="970" b="1" dirty="0">
                <a:solidFill>
                  <a:srgbClr val="4472C4"/>
                </a:solidFill>
                <a:latin typeface="Calibri" panose="020F0502020204030204"/>
              </a:rPr>
              <a:t>2</a:t>
            </a:r>
            <a:endParaRPr lang="hu-HU" sz="97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68" name="Szövegdoboz 167">
            <a:extLst>
              <a:ext uri="{FF2B5EF4-FFF2-40B4-BE49-F238E27FC236}">
                <a16:creationId xmlns:a16="http://schemas.microsoft.com/office/drawing/2014/main" id="{79872445-F9DD-483C-A206-F11014CE6B42}"/>
              </a:ext>
            </a:extLst>
          </p:cNvPr>
          <p:cNvSpPr txBox="1"/>
          <p:nvPr/>
        </p:nvSpPr>
        <p:spPr>
          <a:xfrm>
            <a:off x="1902279" y="2439649"/>
            <a:ext cx="187595" cy="24160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defTabSz="369509"/>
            <a:r>
              <a:rPr lang="hu-HU" sz="970" b="1" dirty="0">
                <a:solidFill>
                  <a:srgbClr val="4472C4"/>
                </a:solidFill>
                <a:latin typeface="Calibri" panose="020F0502020204030204"/>
              </a:rPr>
              <a:t>2</a:t>
            </a:r>
            <a:endParaRPr lang="hu-HU" sz="97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169" name="Ábra 168" descr="Mosolygó arc kitöltés nélkül">
            <a:extLst>
              <a:ext uri="{FF2B5EF4-FFF2-40B4-BE49-F238E27FC236}">
                <a16:creationId xmlns:a16="http://schemas.microsoft.com/office/drawing/2014/main" id="{BC26D249-143C-4AD5-B553-6265177CA80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572001" y="1773820"/>
            <a:ext cx="258938" cy="258938"/>
          </a:xfrm>
          <a:prstGeom prst="rect">
            <a:avLst/>
          </a:prstGeom>
        </p:spPr>
      </p:pic>
      <p:pic>
        <p:nvPicPr>
          <p:cNvPr id="170" name="Ábra 169" descr="Mosolygó arc kitöltés nélkül">
            <a:extLst>
              <a:ext uri="{FF2B5EF4-FFF2-40B4-BE49-F238E27FC236}">
                <a16:creationId xmlns:a16="http://schemas.microsoft.com/office/drawing/2014/main" id="{DB22537A-38F7-47A2-BFB6-8F43BC723355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4369434" y="2826579"/>
            <a:ext cx="249411" cy="249411"/>
          </a:xfrm>
          <a:prstGeom prst="rect">
            <a:avLst/>
          </a:prstGeom>
        </p:spPr>
      </p:pic>
      <p:sp>
        <p:nvSpPr>
          <p:cNvPr id="171" name="Szövegdoboz 170">
            <a:extLst>
              <a:ext uri="{FF2B5EF4-FFF2-40B4-BE49-F238E27FC236}">
                <a16:creationId xmlns:a16="http://schemas.microsoft.com/office/drawing/2014/main" id="{56775517-E9DB-40A1-925C-17867F33C9F1}"/>
              </a:ext>
            </a:extLst>
          </p:cNvPr>
          <p:cNvSpPr txBox="1"/>
          <p:nvPr/>
        </p:nvSpPr>
        <p:spPr>
          <a:xfrm>
            <a:off x="4549208" y="2848856"/>
            <a:ext cx="776041" cy="29149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defTabSz="369509"/>
            <a:r>
              <a:rPr lang="hu-HU" sz="647" b="1" dirty="0">
                <a:solidFill>
                  <a:srgbClr val="4472C4"/>
                </a:solidFill>
                <a:latin typeface="Calibri" panose="020F0502020204030204"/>
              </a:rPr>
              <a:t>Kisfaludy utca 1 tanuló, </a:t>
            </a:r>
            <a:r>
              <a:rPr lang="hu-HU" sz="647" b="1" dirty="0">
                <a:solidFill>
                  <a:prstClr val="black"/>
                </a:solidFill>
                <a:latin typeface="Calibri" panose="020F0502020204030204"/>
              </a:rPr>
              <a:t>1</a:t>
            </a:r>
            <a:r>
              <a:rPr lang="hu-HU" sz="647" b="1" dirty="0">
                <a:solidFill>
                  <a:srgbClr val="C00000"/>
                </a:solidFill>
                <a:latin typeface="Calibri" panose="020F0502020204030204"/>
              </a:rPr>
              <a:t> </a:t>
            </a:r>
            <a:r>
              <a:rPr lang="hu-HU" sz="647" b="1" dirty="0">
                <a:solidFill>
                  <a:prstClr val="black"/>
                </a:solidFill>
                <a:latin typeface="Calibri" panose="020F0502020204030204"/>
              </a:rPr>
              <a:t>kísérő</a:t>
            </a:r>
          </a:p>
        </p:txBody>
      </p:sp>
      <p:pic>
        <p:nvPicPr>
          <p:cNvPr id="150" name="Ábra 149" descr="Mosolygó arc kitöltés nélkül">
            <a:extLst>
              <a:ext uri="{FF2B5EF4-FFF2-40B4-BE49-F238E27FC236}">
                <a16:creationId xmlns:a16="http://schemas.microsoft.com/office/drawing/2014/main" id="{40B013B0-0FD5-4FF2-8CBB-756893E883A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4526250" y="2078058"/>
            <a:ext cx="253754" cy="253754"/>
          </a:xfrm>
          <a:prstGeom prst="rect">
            <a:avLst/>
          </a:prstGeom>
        </p:spPr>
      </p:pic>
      <p:pic>
        <p:nvPicPr>
          <p:cNvPr id="155" name="Ábra 154" descr="Mosolygó arc kitöltés nélkül">
            <a:extLst>
              <a:ext uri="{FF2B5EF4-FFF2-40B4-BE49-F238E27FC236}">
                <a16:creationId xmlns:a16="http://schemas.microsoft.com/office/drawing/2014/main" id="{153BCC7A-16C7-4968-B61F-853DD65ED192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2821943" y="767415"/>
            <a:ext cx="269971" cy="269971"/>
          </a:xfrm>
          <a:prstGeom prst="rect">
            <a:avLst/>
          </a:prstGeom>
        </p:spPr>
      </p:pic>
      <p:sp>
        <p:nvSpPr>
          <p:cNvPr id="162" name="Szövegdoboz 161">
            <a:extLst>
              <a:ext uri="{FF2B5EF4-FFF2-40B4-BE49-F238E27FC236}">
                <a16:creationId xmlns:a16="http://schemas.microsoft.com/office/drawing/2014/main" id="{0342116D-8A11-4C66-8394-D6696F62D7FF}"/>
              </a:ext>
            </a:extLst>
          </p:cNvPr>
          <p:cNvSpPr txBox="1"/>
          <p:nvPr/>
        </p:nvSpPr>
        <p:spPr>
          <a:xfrm>
            <a:off x="2853043" y="798862"/>
            <a:ext cx="187595" cy="24160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defTabSz="369509"/>
            <a:r>
              <a:rPr lang="hu-HU" sz="970" b="1" dirty="0">
                <a:solidFill>
                  <a:srgbClr val="4472C4"/>
                </a:solidFill>
                <a:latin typeface="Calibri" panose="020F0502020204030204"/>
              </a:rPr>
              <a:t>3</a:t>
            </a:r>
            <a:endParaRPr lang="hu-HU" sz="97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grpSp>
        <p:nvGrpSpPr>
          <p:cNvPr id="72" name="Csoportba foglalás 71">
            <a:extLst>
              <a:ext uri="{FF2B5EF4-FFF2-40B4-BE49-F238E27FC236}">
                <a16:creationId xmlns:a16="http://schemas.microsoft.com/office/drawing/2014/main" id="{E6B9121A-F7B9-4811-A653-C853C64FFBC7}"/>
              </a:ext>
            </a:extLst>
          </p:cNvPr>
          <p:cNvGrpSpPr/>
          <p:nvPr/>
        </p:nvGrpSpPr>
        <p:grpSpPr>
          <a:xfrm>
            <a:off x="2603364" y="1319515"/>
            <a:ext cx="291" cy="291"/>
            <a:chOff x="3221322" y="1403380"/>
            <a:chExt cx="360" cy="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57" name="Szabadkéz 56">
                  <a:extLst>
                    <a:ext uri="{FF2B5EF4-FFF2-40B4-BE49-F238E27FC236}">
                      <a16:creationId xmlns:a16="http://schemas.microsoft.com/office/drawing/2014/main" id="{6991B642-6A58-4CD8-A07D-09B61B72C0D7}"/>
                    </a:ext>
                  </a:extLst>
                </p14:cNvPr>
                <p14:cNvContentPartPr/>
                <p14:nvPr/>
              </p14:nvContentPartPr>
              <p14:xfrm>
                <a:off x="3221322" y="1403380"/>
                <a:ext cx="360" cy="360"/>
              </p14:xfrm>
            </p:contentPart>
          </mc:Choice>
          <mc:Fallback xmlns="">
            <p:pic>
              <p:nvPicPr>
                <p:cNvPr id="57" name="Szabadkéz 56">
                  <a:extLst>
                    <a:ext uri="{FF2B5EF4-FFF2-40B4-BE49-F238E27FC236}">
                      <a16:creationId xmlns:a16="http://schemas.microsoft.com/office/drawing/2014/main" id="{6991B642-6A58-4CD8-A07D-09B61B72C0D7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3212322" y="1394380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60" name="Szabadkéz 59">
                  <a:extLst>
                    <a:ext uri="{FF2B5EF4-FFF2-40B4-BE49-F238E27FC236}">
                      <a16:creationId xmlns:a16="http://schemas.microsoft.com/office/drawing/2014/main" id="{1F21E6BE-965B-4727-8F93-F05DD5F54AAD}"/>
                    </a:ext>
                  </a:extLst>
                </p14:cNvPr>
                <p14:cNvContentPartPr/>
                <p14:nvPr/>
              </p14:nvContentPartPr>
              <p14:xfrm>
                <a:off x="3221322" y="1403380"/>
                <a:ext cx="360" cy="360"/>
              </p14:xfrm>
            </p:contentPart>
          </mc:Choice>
          <mc:Fallback xmlns="">
            <p:pic>
              <p:nvPicPr>
                <p:cNvPr id="60" name="Szabadkéz 59">
                  <a:extLst>
                    <a:ext uri="{FF2B5EF4-FFF2-40B4-BE49-F238E27FC236}">
                      <a16:creationId xmlns:a16="http://schemas.microsoft.com/office/drawing/2014/main" id="{1F21E6BE-965B-4727-8F93-F05DD5F54AAD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3212322" y="1394380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62" name="Szabadkéz 61">
                  <a:extLst>
                    <a:ext uri="{FF2B5EF4-FFF2-40B4-BE49-F238E27FC236}">
                      <a16:creationId xmlns:a16="http://schemas.microsoft.com/office/drawing/2014/main" id="{4EA41EFD-6D39-48B2-9D8B-68F0E38951DF}"/>
                    </a:ext>
                  </a:extLst>
                </p14:cNvPr>
                <p14:cNvContentPartPr/>
                <p14:nvPr/>
              </p14:nvContentPartPr>
              <p14:xfrm>
                <a:off x="3221322" y="1403380"/>
                <a:ext cx="360" cy="360"/>
              </p14:xfrm>
            </p:contentPart>
          </mc:Choice>
          <mc:Fallback xmlns="">
            <p:pic>
              <p:nvPicPr>
                <p:cNvPr id="62" name="Szabadkéz 61">
                  <a:extLst>
                    <a:ext uri="{FF2B5EF4-FFF2-40B4-BE49-F238E27FC236}">
                      <a16:creationId xmlns:a16="http://schemas.microsoft.com/office/drawing/2014/main" id="{4EA41EFD-6D39-48B2-9D8B-68F0E38951DF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3212322" y="1394380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63" name="Szabadkéz 62">
                  <a:extLst>
                    <a:ext uri="{FF2B5EF4-FFF2-40B4-BE49-F238E27FC236}">
                      <a16:creationId xmlns:a16="http://schemas.microsoft.com/office/drawing/2014/main" id="{6C1E9775-75EF-4127-8EDB-5E9A20F8D133}"/>
                    </a:ext>
                  </a:extLst>
                </p14:cNvPr>
                <p14:cNvContentPartPr/>
                <p14:nvPr/>
              </p14:nvContentPartPr>
              <p14:xfrm>
                <a:off x="3221322" y="1403380"/>
                <a:ext cx="360" cy="360"/>
              </p14:xfrm>
            </p:contentPart>
          </mc:Choice>
          <mc:Fallback xmlns="">
            <p:pic>
              <p:nvPicPr>
                <p:cNvPr id="63" name="Szabadkéz 62">
                  <a:extLst>
                    <a:ext uri="{FF2B5EF4-FFF2-40B4-BE49-F238E27FC236}">
                      <a16:creationId xmlns:a16="http://schemas.microsoft.com/office/drawing/2014/main" id="{6C1E9775-75EF-4127-8EDB-5E9A20F8D133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3212322" y="1394380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73" name="Szabadkéz 72">
                <a:extLst>
                  <a:ext uri="{FF2B5EF4-FFF2-40B4-BE49-F238E27FC236}">
                    <a16:creationId xmlns:a16="http://schemas.microsoft.com/office/drawing/2014/main" id="{6205ACCB-53B2-4B8B-9709-57F0DEBB0AB5}"/>
                  </a:ext>
                </a:extLst>
              </p14:cNvPr>
              <p14:cNvContentPartPr/>
              <p14:nvPr/>
            </p14:nvContentPartPr>
            <p14:xfrm>
              <a:off x="1443387" y="3574880"/>
              <a:ext cx="291" cy="291"/>
            </p14:xfrm>
          </p:contentPart>
        </mc:Choice>
        <mc:Fallback xmlns="">
          <p:pic>
            <p:nvPicPr>
              <p:cNvPr id="73" name="Szabadkéz 72">
                <a:extLst>
                  <a:ext uri="{FF2B5EF4-FFF2-40B4-BE49-F238E27FC236}">
                    <a16:creationId xmlns:a16="http://schemas.microsoft.com/office/drawing/2014/main" id="{6205ACCB-53B2-4B8B-9709-57F0DEBB0AB5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436112" y="3567605"/>
                <a:ext cx="14550" cy="145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74" name="Szabadkéz 73">
                <a:extLst>
                  <a:ext uri="{FF2B5EF4-FFF2-40B4-BE49-F238E27FC236}">
                    <a16:creationId xmlns:a16="http://schemas.microsoft.com/office/drawing/2014/main" id="{EFD4F9CA-A3B3-433F-AC49-21629AEDA7F2}"/>
                  </a:ext>
                </a:extLst>
              </p14:cNvPr>
              <p14:cNvContentPartPr/>
              <p14:nvPr/>
            </p14:nvContentPartPr>
            <p14:xfrm>
              <a:off x="2539532" y="3824587"/>
              <a:ext cx="130923" cy="128014"/>
            </p14:xfrm>
          </p:contentPart>
        </mc:Choice>
        <mc:Fallback xmlns="">
          <p:pic>
            <p:nvPicPr>
              <p:cNvPr id="74" name="Szabadkéz 73">
                <a:extLst>
                  <a:ext uri="{FF2B5EF4-FFF2-40B4-BE49-F238E27FC236}">
                    <a16:creationId xmlns:a16="http://schemas.microsoft.com/office/drawing/2014/main" id="{EFD4F9CA-A3B3-433F-AC49-21629AEDA7F2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2526943" y="3812001"/>
                <a:ext cx="155741" cy="15282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84" name="Szabadkéz 83">
                <a:extLst>
                  <a:ext uri="{FF2B5EF4-FFF2-40B4-BE49-F238E27FC236}">
                    <a16:creationId xmlns:a16="http://schemas.microsoft.com/office/drawing/2014/main" id="{7F3BA559-6F6A-4350-841A-5A7436333532}"/>
                  </a:ext>
                </a:extLst>
              </p14:cNvPr>
              <p14:cNvContentPartPr/>
              <p14:nvPr/>
            </p14:nvContentPartPr>
            <p14:xfrm>
              <a:off x="1349413" y="3480325"/>
              <a:ext cx="132378" cy="129468"/>
            </p14:xfrm>
          </p:contentPart>
        </mc:Choice>
        <mc:Fallback xmlns="">
          <p:pic>
            <p:nvPicPr>
              <p:cNvPr id="84" name="Szabadkéz 83">
                <a:extLst>
                  <a:ext uri="{FF2B5EF4-FFF2-40B4-BE49-F238E27FC236}">
                    <a16:creationId xmlns:a16="http://schemas.microsoft.com/office/drawing/2014/main" id="{7F3BA559-6F6A-4350-841A-5A7436333532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1340420" y="3471334"/>
                <a:ext cx="150004" cy="147090"/>
              </a:xfrm>
              <a:prstGeom prst="rect">
                <a:avLst/>
              </a:prstGeom>
            </p:spPr>
          </p:pic>
        </mc:Fallback>
      </mc:AlternateContent>
      <p:grpSp>
        <p:nvGrpSpPr>
          <p:cNvPr id="118" name="Csoportba foglalás 117">
            <a:extLst>
              <a:ext uri="{FF2B5EF4-FFF2-40B4-BE49-F238E27FC236}">
                <a16:creationId xmlns:a16="http://schemas.microsoft.com/office/drawing/2014/main" id="{EE395CD4-F566-4A5C-9E6E-4265ADCBF9E2}"/>
              </a:ext>
            </a:extLst>
          </p:cNvPr>
          <p:cNvGrpSpPr/>
          <p:nvPr/>
        </p:nvGrpSpPr>
        <p:grpSpPr>
          <a:xfrm>
            <a:off x="3252160" y="3270848"/>
            <a:ext cx="150125" cy="107066"/>
            <a:chOff x="4024122" y="3817900"/>
            <a:chExt cx="185760" cy="132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87" name="Szabadkéz 86">
                  <a:extLst>
                    <a:ext uri="{FF2B5EF4-FFF2-40B4-BE49-F238E27FC236}">
                      <a16:creationId xmlns:a16="http://schemas.microsoft.com/office/drawing/2014/main" id="{7EB1AB06-4DAC-4B34-9413-2CDEC6C2C06B}"/>
                    </a:ext>
                  </a:extLst>
                </p14:cNvPr>
                <p14:cNvContentPartPr/>
                <p14:nvPr/>
              </p14:nvContentPartPr>
              <p14:xfrm>
                <a:off x="4061562" y="3817900"/>
                <a:ext cx="148320" cy="132480"/>
              </p14:xfrm>
            </p:contentPart>
          </mc:Choice>
          <mc:Fallback xmlns="">
            <p:pic>
              <p:nvPicPr>
                <p:cNvPr id="87" name="Szabadkéz 86">
                  <a:extLst>
                    <a:ext uri="{FF2B5EF4-FFF2-40B4-BE49-F238E27FC236}">
                      <a16:creationId xmlns:a16="http://schemas.microsoft.com/office/drawing/2014/main" id="{7EB1AB06-4DAC-4B34-9413-2CDEC6C2C06B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4052562" y="3808900"/>
                  <a:ext cx="16596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88" name="Szabadkéz 87">
                  <a:extLst>
                    <a:ext uri="{FF2B5EF4-FFF2-40B4-BE49-F238E27FC236}">
                      <a16:creationId xmlns:a16="http://schemas.microsoft.com/office/drawing/2014/main" id="{333B3972-A68F-4E51-BDD4-199649E7E206}"/>
                    </a:ext>
                  </a:extLst>
                </p14:cNvPr>
                <p14:cNvContentPartPr/>
                <p14:nvPr/>
              </p14:nvContentPartPr>
              <p14:xfrm>
                <a:off x="4024122" y="3875500"/>
                <a:ext cx="51480" cy="17280"/>
              </p14:xfrm>
            </p:contentPart>
          </mc:Choice>
          <mc:Fallback xmlns="">
            <p:pic>
              <p:nvPicPr>
                <p:cNvPr id="88" name="Szabadkéz 87">
                  <a:extLst>
                    <a:ext uri="{FF2B5EF4-FFF2-40B4-BE49-F238E27FC236}">
                      <a16:creationId xmlns:a16="http://schemas.microsoft.com/office/drawing/2014/main" id="{333B3972-A68F-4E51-BDD4-199649E7E206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4015482" y="3866500"/>
                  <a:ext cx="6912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108" name="Szabadkéz 107">
                  <a:extLst>
                    <a:ext uri="{FF2B5EF4-FFF2-40B4-BE49-F238E27FC236}">
                      <a16:creationId xmlns:a16="http://schemas.microsoft.com/office/drawing/2014/main" id="{AF9BEA74-8367-46C6-9DE1-75B5ADF2D892}"/>
                    </a:ext>
                  </a:extLst>
                </p14:cNvPr>
                <p14:cNvContentPartPr/>
                <p14:nvPr/>
              </p14:nvContentPartPr>
              <p14:xfrm>
                <a:off x="4024122" y="3869740"/>
                <a:ext cx="46800" cy="33480"/>
              </p14:xfrm>
            </p:contentPart>
          </mc:Choice>
          <mc:Fallback xmlns="">
            <p:pic>
              <p:nvPicPr>
                <p:cNvPr id="108" name="Szabadkéz 107">
                  <a:extLst>
                    <a:ext uri="{FF2B5EF4-FFF2-40B4-BE49-F238E27FC236}">
                      <a16:creationId xmlns:a16="http://schemas.microsoft.com/office/drawing/2014/main" id="{AF9BEA74-8367-46C6-9DE1-75B5ADF2D892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4015482" y="3861100"/>
                  <a:ext cx="64440" cy="51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178" name="Szabadkéz 177">
                <a:extLst>
                  <a:ext uri="{FF2B5EF4-FFF2-40B4-BE49-F238E27FC236}">
                    <a16:creationId xmlns:a16="http://schemas.microsoft.com/office/drawing/2014/main" id="{B674D9F1-E57D-4C87-9922-4314D082A7BC}"/>
                  </a:ext>
                </a:extLst>
              </p14:cNvPr>
              <p14:cNvContentPartPr/>
              <p14:nvPr/>
            </p14:nvContentPartPr>
            <p14:xfrm>
              <a:off x="892898" y="2913357"/>
              <a:ext cx="2550961" cy="1191690"/>
            </p14:xfrm>
          </p:contentPart>
        </mc:Choice>
        <mc:Fallback xmlns="">
          <p:pic>
            <p:nvPicPr>
              <p:cNvPr id="178" name="Szabadkéz 177">
                <a:extLst>
                  <a:ext uri="{FF2B5EF4-FFF2-40B4-BE49-F238E27FC236}">
                    <a16:creationId xmlns:a16="http://schemas.microsoft.com/office/drawing/2014/main" id="{B674D9F1-E57D-4C87-9922-4314D082A7BC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874901" y="2895356"/>
                <a:ext cx="2586596" cy="122733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182" name="Szabadkéz 181">
                <a:extLst>
                  <a:ext uri="{FF2B5EF4-FFF2-40B4-BE49-F238E27FC236}">
                    <a16:creationId xmlns:a16="http://schemas.microsoft.com/office/drawing/2014/main" id="{0EB568EA-51B0-4512-AA04-9BC7E2E320DD}"/>
                  </a:ext>
                </a:extLst>
              </p14:cNvPr>
              <p14:cNvContentPartPr/>
              <p14:nvPr/>
            </p14:nvContentPartPr>
            <p14:xfrm>
              <a:off x="3306540" y="3460637"/>
              <a:ext cx="130923" cy="128014"/>
            </p14:xfrm>
          </p:contentPart>
        </mc:Choice>
        <mc:Fallback xmlns="">
          <p:pic>
            <p:nvPicPr>
              <p:cNvPr id="182" name="Szabadkéz 181">
                <a:extLst>
                  <a:ext uri="{FF2B5EF4-FFF2-40B4-BE49-F238E27FC236}">
                    <a16:creationId xmlns:a16="http://schemas.microsoft.com/office/drawing/2014/main" id="{0EB568EA-51B0-4512-AA04-9BC7E2E320DD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3293951" y="3448051"/>
                <a:ext cx="155741" cy="15282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184" name="Szabadkéz 183">
                <a:extLst>
                  <a:ext uri="{FF2B5EF4-FFF2-40B4-BE49-F238E27FC236}">
                    <a16:creationId xmlns:a16="http://schemas.microsoft.com/office/drawing/2014/main" id="{F3F61DBD-D43F-4D20-9A5A-9D056E6F5E6A}"/>
                  </a:ext>
                </a:extLst>
              </p14:cNvPr>
              <p14:cNvContentPartPr/>
              <p14:nvPr/>
            </p14:nvContentPartPr>
            <p14:xfrm rot="4908685">
              <a:off x="2991550" y="3309748"/>
              <a:ext cx="130923" cy="128014"/>
            </p14:xfrm>
          </p:contentPart>
        </mc:Choice>
        <mc:Fallback xmlns="">
          <p:pic>
            <p:nvPicPr>
              <p:cNvPr id="184" name="Szabadkéz 183">
                <a:extLst>
                  <a:ext uri="{FF2B5EF4-FFF2-40B4-BE49-F238E27FC236}">
                    <a16:creationId xmlns:a16="http://schemas.microsoft.com/office/drawing/2014/main" id="{F3F61DBD-D43F-4D20-9A5A-9D056E6F5E6A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 rot="4908685">
                <a:off x="2978961" y="3297162"/>
                <a:ext cx="155741" cy="152826"/>
              </a:xfrm>
              <a:prstGeom prst="rect">
                <a:avLst/>
              </a:prstGeom>
            </p:spPr>
          </p:pic>
        </mc:Fallback>
      </mc:AlternateContent>
      <p:sp>
        <p:nvSpPr>
          <p:cNvPr id="186" name="Szövegdoboz 185">
            <a:extLst>
              <a:ext uri="{FF2B5EF4-FFF2-40B4-BE49-F238E27FC236}">
                <a16:creationId xmlns:a16="http://schemas.microsoft.com/office/drawing/2014/main" id="{148AE055-0FC1-4BD7-83BD-7D6559D184B6}"/>
              </a:ext>
            </a:extLst>
          </p:cNvPr>
          <p:cNvSpPr txBox="1"/>
          <p:nvPr/>
        </p:nvSpPr>
        <p:spPr>
          <a:xfrm>
            <a:off x="2979050" y="3270109"/>
            <a:ext cx="694036" cy="340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369509"/>
            <a:r>
              <a:rPr lang="hu-HU" sz="1616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Petőfi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194" name="Szabadkéz 193">
                <a:extLst>
                  <a:ext uri="{FF2B5EF4-FFF2-40B4-BE49-F238E27FC236}">
                    <a16:creationId xmlns:a16="http://schemas.microsoft.com/office/drawing/2014/main" id="{73F78D12-81C3-4910-B319-8C2E4735C95A}"/>
                  </a:ext>
                </a:extLst>
              </p14:cNvPr>
              <p14:cNvContentPartPr/>
              <p14:nvPr/>
            </p14:nvContentPartPr>
            <p14:xfrm>
              <a:off x="3965096" y="5691144"/>
              <a:ext cx="291" cy="291"/>
            </p14:xfrm>
          </p:contentPart>
        </mc:Choice>
        <mc:Fallback xmlns="">
          <p:pic>
            <p:nvPicPr>
              <p:cNvPr id="194" name="Szabadkéz 193">
                <a:extLst>
                  <a:ext uri="{FF2B5EF4-FFF2-40B4-BE49-F238E27FC236}">
                    <a16:creationId xmlns:a16="http://schemas.microsoft.com/office/drawing/2014/main" id="{73F78D12-81C3-4910-B319-8C2E4735C95A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3950546" y="5676594"/>
                <a:ext cx="29100" cy="291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195" name="Szabadkéz 194">
                <a:extLst>
                  <a:ext uri="{FF2B5EF4-FFF2-40B4-BE49-F238E27FC236}">
                    <a16:creationId xmlns:a16="http://schemas.microsoft.com/office/drawing/2014/main" id="{0856D289-201F-41F8-98FE-1F4B1DB432C8}"/>
                  </a:ext>
                </a:extLst>
              </p14:cNvPr>
              <p14:cNvContentPartPr/>
              <p14:nvPr/>
            </p14:nvContentPartPr>
            <p14:xfrm>
              <a:off x="2221493" y="3966743"/>
              <a:ext cx="1729347" cy="1705780"/>
            </p14:xfrm>
          </p:contentPart>
        </mc:Choice>
        <mc:Fallback xmlns="">
          <p:pic>
            <p:nvPicPr>
              <p:cNvPr id="195" name="Szabadkéz 194">
                <a:extLst>
                  <a:ext uri="{FF2B5EF4-FFF2-40B4-BE49-F238E27FC236}">
                    <a16:creationId xmlns:a16="http://schemas.microsoft.com/office/drawing/2014/main" id="{0856D289-201F-41F8-98FE-1F4B1DB432C8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2203494" y="3948742"/>
                <a:ext cx="1764985" cy="1741422"/>
              </a:xfrm>
              <a:prstGeom prst="rect">
                <a:avLst/>
              </a:prstGeom>
            </p:spPr>
          </p:pic>
        </mc:Fallback>
      </mc:AlternateContent>
      <p:grpSp>
        <p:nvGrpSpPr>
          <p:cNvPr id="200" name="Csoportba foglalás 199">
            <a:extLst>
              <a:ext uri="{FF2B5EF4-FFF2-40B4-BE49-F238E27FC236}">
                <a16:creationId xmlns:a16="http://schemas.microsoft.com/office/drawing/2014/main" id="{C78C3C00-B31A-485D-9A3D-5B0CD5A6F079}"/>
              </a:ext>
            </a:extLst>
          </p:cNvPr>
          <p:cNvGrpSpPr/>
          <p:nvPr/>
        </p:nvGrpSpPr>
        <p:grpSpPr>
          <a:xfrm>
            <a:off x="938833" y="2827085"/>
            <a:ext cx="3504859" cy="1551048"/>
            <a:chOff x="1161683" y="3268800"/>
            <a:chExt cx="4336804" cy="1919219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174" name="Szabadkéz 173">
                  <a:extLst>
                    <a:ext uri="{FF2B5EF4-FFF2-40B4-BE49-F238E27FC236}">
                      <a16:creationId xmlns:a16="http://schemas.microsoft.com/office/drawing/2014/main" id="{BEB3C993-2F3E-4DB7-8C8D-4FDAA49BA878}"/>
                    </a:ext>
                  </a:extLst>
                </p14:cNvPr>
                <p14:cNvContentPartPr/>
                <p14:nvPr/>
              </p14:nvContentPartPr>
              <p14:xfrm>
                <a:off x="1161683" y="3342945"/>
                <a:ext cx="1271137" cy="1350452"/>
              </p14:xfrm>
            </p:contentPart>
          </mc:Choice>
          <mc:Fallback xmlns="">
            <p:pic>
              <p:nvPicPr>
                <p:cNvPr id="174" name="Szabadkéz 173">
                  <a:extLst>
                    <a:ext uri="{FF2B5EF4-FFF2-40B4-BE49-F238E27FC236}">
                      <a16:creationId xmlns:a16="http://schemas.microsoft.com/office/drawing/2014/main" id="{BEB3C993-2F3E-4DB7-8C8D-4FDAA49BA878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1144043" y="3325304"/>
                  <a:ext cx="1306776" cy="138609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175" name="Szabadkéz 174">
                  <a:extLst>
                    <a:ext uri="{FF2B5EF4-FFF2-40B4-BE49-F238E27FC236}">
                      <a16:creationId xmlns:a16="http://schemas.microsoft.com/office/drawing/2014/main" id="{F6F6CCBD-094C-4031-B130-189661BED089}"/>
                    </a:ext>
                  </a:extLst>
                </p14:cNvPr>
                <p14:cNvContentPartPr/>
                <p14:nvPr/>
              </p14:nvContentPartPr>
              <p14:xfrm>
                <a:off x="2293391" y="4690475"/>
                <a:ext cx="144438" cy="417"/>
              </p14:xfrm>
            </p:contentPart>
          </mc:Choice>
          <mc:Fallback xmlns="">
            <p:pic>
              <p:nvPicPr>
                <p:cNvPr id="175" name="Szabadkéz 174">
                  <a:extLst>
                    <a:ext uri="{FF2B5EF4-FFF2-40B4-BE49-F238E27FC236}">
                      <a16:creationId xmlns:a16="http://schemas.microsoft.com/office/drawing/2014/main" id="{F6F6CCBD-094C-4031-B130-189661BED089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2275426" y="4670042"/>
                  <a:ext cx="180009" cy="417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189" name="Szabadkéz 188">
                  <a:extLst>
                    <a:ext uri="{FF2B5EF4-FFF2-40B4-BE49-F238E27FC236}">
                      <a16:creationId xmlns:a16="http://schemas.microsoft.com/office/drawing/2014/main" id="{25F1C9F7-E558-4279-B88E-32B079340464}"/>
                    </a:ext>
                  </a:extLst>
                </p14:cNvPr>
                <p14:cNvContentPartPr/>
                <p14:nvPr/>
              </p14:nvContentPartPr>
              <p14:xfrm>
                <a:off x="2704167" y="3268800"/>
                <a:ext cx="2794320" cy="1450080"/>
              </p14:xfrm>
            </p:contentPart>
          </mc:Choice>
          <mc:Fallback xmlns="">
            <p:pic>
              <p:nvPicPr>
                <p:cNvPr id="189" name="Szabadkéz 188">
                  <a:extLst>
                    <a:ext uri="{FF2B5EF4-FFF2-40B4-BE49-F238E27FC236}">
                      <a16:creationId xmlns:a16="http://schemas.microsoft.com/office/drawing/2014/main" id="{25F1C9F7-E558-4279-B88E-32B079340464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2686167" y="3250800"/>
                  <a:ext cx="2829960" cy="148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190" name="Szabadkéz 189">
                  <a:extLst>
                    <a:ext uri="{FF2B5EF4-FFF2-40B4-BE49-F238E27FC236}">
                      <a16:creationId xmlns:a16="http://schemas.microsoft.com/office/drawing/2014/main" id="{977214C4-85DB-44F0-93EF-F3ED3AB17C1D}"/>
                    </a:ext>
                  </a:extLst>
                </p14:cNvPr>
                <p14:cNvContentPartPr/>
                <p14:nvPr/>
              </p14:nvContentPartPr>
              <p14:xfrm>
                <a:off x="2677167" y="4613400"/>
                <a:ext cx="118080" cy="162360"/>
              </p14:xfrm>
            </p:contentPart>
          </mc:Choice>
          <mc:Fallback xmlns="">
            <p:pic>
              <p:nvPicPr>
                <p:cNvPr id="190" name="Szabadkéz 189">
                  <a:extLst>
                    <a:ext uri="{FF2B5EF4-FFF2-40B4-BE49-F238E27FC236}">
                      <a16:creationId xmlns:a16="http://schemas.microsoft.com/office/drawing/2014/main" id="{977214C4-85DB-44F0-93EF-F3ED3AB17C1D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2659167" y="4595760"/>
                  <a:ext cx="15372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192" name="Szabadkéz 191">
                  <a:extLst>
                    <a:ext uri="{FF2B5EF4-FFF2-40B4-BE49-F238E27FC236}">
                      <a16:creationId xmlns:a16="http://schemas.microsoft.com/office/drawing/2014/main" id="{F8E99C17-A697-4C64-9BF1-3A8E85375F83}"/>
                    </a:ext>
                  </a:extLst>
                </p14:cNvPr>
                <p14:cNvContentPartPr/>
                <p14:nvPr/>
              </p14:nvContentPartPr>
              <p14:xfrm>
                <a:off x="4457007" y="3555720"/>
                <a:ext cx="119520" cy="119520"/>
              </p14:xfrm>
            </p:contentPart>
          </mc:Choice>
          <mc:Fallback xmlns="">
            <p:pic>
              <p:nvPicPr>
                <p:cNvPr id="192" name="Szabadkéz 191">
                  <a:extLst>
                    <a:ext uri="{FF2B5EF4-FFF2-40B4-BE49-F238E27FC236}">
                      <a16:creationId xmlns:a16="http://schemas.microsoft.com/office/drawing/2014/main" id="{F8E99C17-A697-4C64-9BF1-3A8E85375F83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4439367" y="3537720"/>
                  <a:ext cx="15516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197" name="Szabadkéz 196">
                  <a:extLst>
                    <a:ext uri="{FF2B5EF4-FFF2-40B4-BE49-F238E27FC236}">
                      <a16:creationId xmlns:a16="http://schemas.microsoft.com/office/drawing/2014/main" id="{5ADFB816-1FF6-49B6-9FDC-5398F3B89DC6}"/>
                    </a:ext>
                  </a:extLst>
                </p14:cNvPr>
                <p14:cNvContentPartPr/>
                <p14:nvPr/>
              </p14:nvContentPartPr>
              <p14:xfrm>
                <a:off x="3412287" y="5044019"/>
                <a:ext cx="12240" cy="144000"/>
              </p14:xfrm>
            </p:contentPart>
          </mc:Choice>
          <mc:Fallback xmlns="">
            <p:pic>
              <p:nvPicPr>
                <p:cNvPr id="197" name="Szabadkéz 196">
                  <a:extLst>
                    <a:ext uri="{FF2B5EF4-FFF2-40B4-BE49-F238E27FC236}">
                      <a16:creationId xmlns:a16="http://schemas.microsoft.com/office/drawing/2014/main" id="{5ADFB816-1FF6-49B6-9FDC-5398F3B89DC6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3394287" y="5026019"/>
                  <a:ext cx="4788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199" name="Szabadkéz 198">
                  <a:extLst>
                    <a:ext uri="{FF2B5EF4-FFF2-40B4-BE49-F238E27FC236}">
                      <a16:creationId xmlns:a16="http://schemas.microsoft.com/office/drawing/2014/main" id="{55008DBE-5EA4-4C73-B5C5-86D3AE0BC48D}"/>
                    </a:ext>
                  </a:extLst>
                </p14:cNvPr>
                <p14:cNvContentPartPr/>
                <p14:nvPr/>
              </p14:nvContentPartPr>
              <p14:xfrm>
                <a:off x="3406167" y="5019539"/>
                <a:ext cx="132120" cy="18360"/>
              </p14:xfrm>
            </p:contentPart>
          </mc:Choice>
          <mc:Fallback xmlns="">
            <p:pic>
              <p:nvPicPr>
                <p:cNvPr id="199" name="Szabadkéz 198">
                  <a:extLst>
                    <a:ext uri="{FF2B5EF4-FFF2-40B4-BE49-F238E27FC236}">
                      <a16:creationId xmlns:a16="http://schemas.microsoft.com/office/drawing/2014/main" id="{55008DBE-5EA4-4C73-B5C5-86D3AE0BC48D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3388527" y="5001899"/>
                  <a:ext cx="167760" cy="54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201" name="Szabadkéz 200">
                <a:extLst>
                  <a:ext uri="{FF2B5EF4-FFF2-40B4-BE49-F238E27FC236}">
                    <a16:creationId xmlns:a16="http://schemas.microsoft.com/office/drawing/2014/main" id="{A009EC53-95B4-4523-A081-937897B070B4}"/>
                  </a:ext>
                </a:extLst>
              </p14:cNvPr>
              <p14:cNvContentPartPr/>
              <p14:nvPr/>
            </p14:nvContentPartPr>
            <p14:xfrm>
              <a:off x="3515885" y="4681874"/>
              <a:ext cx="483251" cy="985413"/>
            </p14:xfrm>
          </p:contentPart>
        </mc:Choice>
        <mc:Fallback xmlns="">
          <p:pic>
            <p:nvPicPr>
              <p:cNvPr id="201" name="Szabadkéz 200">
                <a:extLst>
                  <a:ext uri="{FF2B5EF4-FFF2-40B4-BE49-F238E27FC236}">
                    <a16:creationId xmlns:a16="http://schemas.microsoft.com/office/drawing/2014/main" id="{A009EC53-95B4-4523-A081-937897B070B4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3497894" y="4663872"/>
                <a:ext cx="518874" cy="1021056"/>
              </a:xfrm>
              <a:prstGeom prst="rect">
                <a:avLst/>
              </a:prstGeom>
            </p:spPr>
          </p:pic>
        </mc:Fallback>
      </mc:AlternateContent>
      <p:grpSp>
        <p:nvGrpSpPr>
          <p:cNvPr id="205" name="Csoportba foglalás 204">
            <a:extLst>
              <a:ext uri="{FF2B5EF4-FFF2-40B4-BE49-F238E27FC236}">
                <a16:creationId xmlns:a16="http://schemas.microsoft.com/office/drawing/2014/main" id="{804F0D03-02C3-4221-9549-280459253F05}"/>
              </a:ext>
            </a:extLst>
          </p:cNvPr>
          <p:cNvGrpSpPr/>
          <p:nvPr/>
        </p:nvGrpSpPr>
        <p:grpSpPr>
          <a:xfrm>
            <a:off x="3298262" y="3518987"/>
            <a:ext cx="295013" cy="1158232"/>
            <a:chOff x="4081167" y="4124939"/>
            <a:chExt cx="365040" cy="1433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202" name="Szabadkéz 201">
                  <a:extLst>
                    <a:ext uri="{FF2B5EF4-FFF2-40B4-BE49-F238E27FC236}">
                      <a16:creationId xmlns:a16="http://schemas.microsoft.com/office/drawing/2014/main" id="{99CC4105-C815-4224-98E4-4B768FFBB422}"/>
                    </a:ext>
                  </a:extLst>
                </p14:cNvPr>
                <p14:cNvContentPartPr/>
                <p14:nvPr/>
              </p14:nvContentPartPr>
              <p14:xfrm>
                <a:off x="4081167" y="4124939"/>
                <a:ext cx="270360" cy="1433160"/>
              </p14:xfrm>
            </p:contentPart>
          </mc:Choice>
          <mc:Fallback xmlns="">
            <p:pic>
              <p:nvPicPr>
                <p:cNvPr id="202" name="Szabadkéz 201">
                  <a:extLst>
                    <a:ext uri="{FF2B5EF4-FFF2-40B4-BE49-F238E27FC236}">
                      <a16:creationId xmlns:a16="http://schemas.microsoft.com/office/drawing/2014/main" id="{99CC4105-C815-4224-98E4-4B768FFBB422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4063527" y="4106939"/>
                  <a:ext cx="306000" cy="146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203" name="Szabadkéz 202">
                  <a:extLst>
                    <a:ext uri="{FF2B5EF4-FFF2-40B4-BE49-F238E27FC236}">
                      <a16:creationId xmlns:a16="http://schemas.microsoft.com/office/drawing/2014/main" id="{2D04F37C-B956-48E3-B9BD-7FF14B6DD11B}"/>
                    </a:ext>
                  </a:extLst>
                </p14:cNvPr>
                <p14:cNvContentPartPr/>
                <p14:nvPr/>
              </p14:nvContentPartPr>
              <p14:xfrm>
                <a:off x="4225167" y="4571699"/>
                <a:ext cx="66240" cy="118440"/>
              </p14:xfrm>
            </p:contentPart>
          </mc:Choice>
          <mc:Fallback xmlns="">
            <p:pic>
              <p:nvPicPr>
                <p:cNvPr id="203" name="Szabadkéz 202">
                  <a:extLst>
                    <a:ext uri="{FF2B5EF4-FFF2-40B4-BE49-F238E27FC236}">
                      <a16:creationId xmlns:a16="http://schemas.microsoft.com/office/drawing/2014/main" id="{2D04F37C-B956-48E3-B9BD-7FF14B6DD11B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4207167" y="4554059"/>
                  <a:ext cx="10188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204" name="Szabadkéz 203">
                  <a:extLst>
                    <a:ext uri="{FF2B5EF4-FFF2-40B4-BE49-F238E27FC236}">
                      <a16:creationId xmlns:a16="http://schemas.microsoft.com/office/drawing/2014/main" id="{0E16CE06-8BE0-4984-AF5C-386947E53056}"/>
                    </a:ext>
                  </a:extLst>
                </p14:cNvPr>
                <p14:cNvContentPartPr/>
                <p14:nvPr/>
              </p14:nvContentPartPr>
              <p14:xfrm>
                <a:off x="4296807" y="4565579"/>
                <a:ext cx="149400" cy="60840"/>
              </p14:xfrm>
            </p:contentPart>
          </mc:Choice>
          <mc:Fallback xmlns="">
            <p:pic>
              <p:nvPicPr>
                <p:cNvPr id="204" name="Szabadkéz 203">
                  <a:extLst>
                    <a:ext uri="{FF2B5EF4-FFF2-40B4-BE49-F238E27FC236}">
                      <a16:creationId xmlns:a16="http://schemas.microsoft.com/office/drawing/2014/main" id="{0E16CE06-8BE0-4984-AF5C-386947E53056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4278807" y="4547939"/>
                  <a:ext cx="185040" cy="9648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209" name="Szövegdoboz 208">
            <a:extLst>
              <a:ext uri="{FF2B5EF4-FFF2-40B4-BE49-F238E27FC236}">
                <a16:creationId xmlns:a16="http://schemas.microsoft.com/office/drawing/2014/main" id="{43612DE6-62CC-45E1-ADC3-B35B471B5B56}"/>
              </a:ext>
            </a:extLst>
          </p:cNvPr>
          <p:cNvSpPr txBox="1"/>
          <p:nvPr/>
        </p:nvSpPr>
        <p:spPr>
          <a:xfrm>
            <a:off x="3712271" y="5375293"/>
            <a:ext cx="783236" cy="216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69509"/>
            <a:r>
              <a:rPr lang="hu-HU" sz="808" b="1" dirty="0">
                <a:solidFill>
                  <a:prstClr val="black"/>
                </a:solidFill>
                <a:latin typeface="Calibri" panose="020F0502020204030204"/>
              </a:rPr>
              <a:t>KIRÁLYI VÁRÓ</a:t>
            </a:r>
          </a:p>
        </p:txBody>
      </p:sp>
      <p:sp>
        <p:nvSpPr>
          <p:cNvPr id="210" name="Szövegdoboz 209">
            <a:extLst>
              <a:ext uri="{FF2B5EF4-FFF2-40B4-BE49-F238E27FC236}">
                <a16:creationId xmlns:a16="http://schemas.microsoft.com/office/drawing/2014/main" id="{C8D1CDAF-62AF-457B-B94E-6F13A4BB02A5}"/>
              </a:ext>
            </a:extLst>
          </p:cNvPr>
          <p:cNvSpPr txBox="1"/>
          <p:nvPr/>
        </p:nvSpPr>
        <p:spPr>
          <a:xfrm>
            <a:off x="2863643" y="5542854"/>
            <a:ext cx="1188002" cy="68980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defTabSz="369509"/>
            <a:r>
              <a:rPr lang="hu-HU" sz="647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Királyi várótól:</a:t>
            </a:r>
            <a:endParaRPr lang="hu-HU" sz="647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defTabSz="369509"/>
            <a:r>
              <a:rPr lang="hu-HU" sz="647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Petőfibe</a:t>
            </a:r>
            <a:r>
              <a:rPr lang="hu-HU" sz="647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647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1,5km,  3 tanuló, 1 kísérő</a:t>
            </a:r>
            <a:endParaRPr lang="hu-HU" sz="647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defTabSz="369509"/>
            <a:r>
              <a:rPr lang="hu-HU" sz="647" b="1" dirty="0">
                <a:solidFill>
                  <a:srgbClr val="4472C4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Erkelbe 1,5 km, 9 tanuló, 3 kísérő </a:t>
            </a:r>
          </a:p>
          <a:p>
            <a:pPr algn="r" defTabSz="369509"/>
            <a:r>
              <a:rPr lang="hu-HU" sz="647" b="1" dirty="0">
                <a:solidFill>
                  <a:prstClr val="black"/>
                </a:solidFill>
                <a:latin typeface="Calibri" panose="020F0502020204030204"/>
              </a:rPr>
              <a:t>TÖBB KÍSÉRŐ SZÜKSÉGES!</a:t>
            </a:r>
            <a:endParaRPr lang="hu-HU" sz="647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211" name="Szabadkéz 210">
                <a:extLst>
                  <a:ext uri="{FF2B5EF4-FFF2-40B4-BE49-F238E27FC236}">
                    <a16:creationId xmlns:a16="http://schemas.microsoft.com/office/drawing/2014/main" id="{E621C1ED-5583-41C8-A712-802ECC5697BE}"/>
                  </a:ext>
                </a:extLst>
              </p14:cNvPr>
              <p14:cNvContentPartPr/>
              <p14:nvPr/>
            </p14:nvContentPartPr>
            <p14:xfrm>
              <a:off x="2425350" y="250605"/>
              <a:ext cx="291" cy="291"/>
            </p14:xfrm>
          </p:contentPart>
        </mc:Choice>
        <mc:Fallback xmlns="">
          <p:pic>
            <p:nvPicPr>
              <p:cNvPr id="211" name="Szabadkéz 210">
                <a:extLst>
                  <a:ext uri="{FF2B5EF4-FFF2-40B4-BE49-F238E27FC236}">
                    <a16:creationId xmlns:a16="http://schemas.microsoft.com/office/drawing/2014/main" id="{E621C1ED-5583-41C8-A712-802ECC5697BE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2410800" y="236055"/>
                <a:ext cx="29100" cy="291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213" name="Szabadkéz 212">
                <a:extLst>
                  <a:ext uri="{FF2B5EF4-FFF2-40B4-BE49-F238E27FC236}">
                    <a16:creationId xmlns:a16="http://schemas.microsoft.com/office/drawing/2014/main" id="{6840A77D-EDF6-4999-9903-66EF43B07397}"/>
                  </a:ext>
                </a:extLst>
              </p14:cNvPr>
              <p14:cNvContentPartPr/>
              <p14:nvPr/>
            </p14:nvContentPartPr>
            <p14:xfrm>
              <a:off x="1863545" y="238677"/>
              <a:ext cx="1271698" cy="3458984"/>
            </p14:xfrm>
          </p:contentPart>
        </mc:Choice>
        <mc:Fallback xmlns="">
          <p:pic>
            <p:nvPicPr>
              <p:cNvPr id="213" name="Szabadkéz 212">
                <a:extLst>
                  <a:ext uri="{FF2B5EF4-FFF2-40B4-BE49-F238E27FC236}">
                    <a16:creationId xmlns:a16="http://schemas.microsoft.com/office/drawing/2014/main" id="{6840A77D-EDF6-4999-9903-66EF43B07397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1845548" y="220676"/>
                <a:ext cx="1307333" cy="349462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214" name="Szabadkéz 213">
                <a:extLst>
                  <a:ext uri="{FF2B5EF4-FFF2-40B4-BE49-F238E27FC236}">
                    <a16:creationId xmlns:a16="http://schemas.microsoft.com/office/drawing/2014/main" id="{CB4F5DCA-AD74-45DC-8425-6B4F650F073B}"/>
                  </a:ext>
                </a:extLst>
              </p14:cNvPr>
              <p14:cNvContentPartPr/>
              <p14:nvPr/>
            </p14:nvContentPartPr>
            <p14:xfrm>
              <a:off x="2133246" y="2509172"/>
              <a:ext cx="129759" cy="162926"/>
            </p14:xfrm>
          </p:contentPart>
        </mc:Choice>
        <mc:Fallback xmlns="">
          <p:pic>
            <p:nvPicPr>
              <p:cNvPr id="214" name="Szabadkéz 213">
                <a:extLst>
                  <a:ext uri="{FF2B5EF4-FFF2-40B4-BE49-F238E27FC236}">
                    <a16:creationId xmlns:a16="http://schemas.microsoft.com/office/drawing/2014/main" id="{CB4F5DCA-AD74-45DC-8425-6B4F650F073B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2115224" y="2491149"/>
                <a:ext cx="165443" cy="1986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215" name="Szabadkéz 214">
                <a:extLst>
                  <a:ext uri="{FF2B5EF4-FFF2-40B4-BE49-F238E27FC236}">
                    <a16:creationId xmlns:a16="http://schemas.microsoft.com/office/drawing/2014/main" id="{5687CAE3-3993-44AD-B8A1-17DB30C85FB7}"/>
                  </a:ext>
                </a:extLst>
              </p14:cNvPr>
              <p14:cNvContentPartPr/>
              <p14:nvPr/>
            </p14:nvContentPartPr>
            <p14:xfrm>
              <a:off x="2396547" y="375710"/>
              <a:ext cx="130341" cy="113757"/>
            </p14:xfrm>
          </p:contentPart>
        </mc:Choice>
        <mc:Fallback xmlns="">
          <p:pic>
            <p:nvPicPr>
              <p:cNvPr id="215" name="Szabadkéz 214">
                <a:extLst>
                  <a:ext uri="{FF2B5EF4-FFF2-40B4-BE49-F238E27FC236}">
                    <a16:creationId xmlns:a16="http://schemas.microsoft.com/office/drawing/2014/main" id="{5687CAE3-3993-44AD-B8A1-17DB30C85FB7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2378544" y="357710"/>
                <a:ext cx="165987" cy="14939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216" name="Szabadkéz 215">
                <a:extLst>
                  <a:ext uri="{FF2B5EF4-FFF2-40B4-BE49-F238E27FC236}">
                    <a16:creationId xmlns:a16="http://schemas.microsoft.com/office/drawing/2014/main" id="{6AFDF628-AE6D-4B0F-B746-08D21889A795}"/>
                  </a:ext>
                </a:extLst>
              </p14:cNvPr>
              <p14:cNvContentPartPr/>
              <p14:nvPr/>
            </p14:nvContentPartPr>
            <p14:xfrm>
              <a:off x="2939441" y="1526086"/>
              <a:ext cx="129759" cy="132669"/>
            </p14:xfrm>
          </p:contentPart>
        </mc:Choice>
        <mc:Fallback xmlns="">
          <p:pic>
            <p:nvPicPr>
              <p:cNvPr id="216" name="Szabadkéz 215">
                <a:extLst>
                  <a:ext uri="{FF2B5EF4-FFF2-40B4-BE49-F238E27FC236}">
                    <a16:creationId xmlns:a16="http://schemas.microsoft.com/office/drawing/2014/main" id="{6AFDF628-AE6D-4B0F-B746-08D21889A795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2921469" y="1508109"/>
                <a:ext cx="165344" cy="168263"/>
              </a:xfrm>
              <a:prstGeom prst="rect">
                <a:avLst/>
              </a:prstGeom>
            </p:spPr>
          </p:pic>
        </mc:Fallback>
      </mc:AlternateContent>
      <p:grpSp>
        <p:nvGrpSpPr>
          <p:cNvPr id="219" name="Csoportba foglalás 218">
            <a:extLst>
              <a:ext uri="{FF2B5EF4-FFF2-40B4-BE49-F238E27FC236}">
                <a16:creationId xmlns:a16="http://schemas.microsoft.com/office/drawing/2014/main" id="{39ED133B-FCA1-4337-B9FB-DAFEBB3BAF49}"/>
              </a:ext>
            </a:extLst>
          </p:cNvPr>
          <p:cNvGrpSpPr/>
          <p:nvPr/>
        </p:nvGrpSpPr>
        <p:grpSpPr>
          <a:xfrm>
            <a:off x="2169032" y="3570230"/>
            <a:ext cx="101538" cy="118703"/>
            <a:chOff x="2683893" y="4188345"/>
            <a:chExt cx="125640" cy="146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217" name="Szabadkéz 216">
                  <a:extLst>
                    <a:ext uri="{FF2B5EF4-FFF2-40B4-BE49-F238E27FC236}">
                      <a16:creationId xmlns:a16="http://schemas.microsoft.com/office/drawing/2014/main" id="{3FC2AA65-A854-4646-92C2-260BC73163EF}"/>
                    </a:ext>
                  </a:extLst>
                </p14:cNvPr>
                <p14:cNvContentPartPr/>
                <p14:nvPr/>
              </p14:nvContentPartPr>
              <p14:xfrm>
                <a:off x="2683893" y="4291305"/>
                <a:ext cx="124560" cy="37440"/>
              </p14:xfrm>
            </p:contentPart>
          </mc:Choice>
          <mc:Fallback xmlns="">
            <p:pic>
              <p:nvPicPr>
                <p:cNvPr id="217" name="Szabadkéz 216">
                  <a:extLst>
                    <a:ext uri="{FF2B5EF4-FFF2-40B4-BE49-F238E27FC236}">
                      <a16:creationId xmlns:a16="http://schemas.microsoft.com/office/drawing/2014/main" id="{3FC2AA65-A854-4646-92C2-260BC73163EF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2665893" y="4273305"/>
                  <a:ext cx="16020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218" name="Szabadkéz 217">
                  <a:extLst>
                    <a:ext uri="{FF2B5EF4-FFF2-40B4-BE49-F238E27FC236}">
                      <a16:creationId xmlns:a16="http://schemas.microsoft.com/office/drawing/2014/main" id="{AA993356-4BC2-4840-AEA8-62D617480EBF}"/>
                    </a:ext>
                  </a:extLst>
                </p14:cNvPr>
                <p14:cNvContentPartPr/>
                <p14:nvPr/>
              </p14:nvContentPartPr>
              <p14:xfrm>
                <a:off x="2809173" y="4188345"/>
                <a:ext cx="360" cy="146880"/>
              </p14:xfrm>
            </p:contentPart>
          </mc:Choice>
          <mc:Fallback xmlns="">
            <p:pic>
              <p:nvPicPr>
                <p:cNvPr id="218" name="Szabadkéz 217">
                  <a:extLst>
                    <a:ext uri="{FF2B5EF4-FFF2-40B4-BE49-F238E27FC236}">
                      <a16:creationId xmlns:a16="http://schemas.microsoft.com/office/drawing/2014/main" id="{AA993356-4BC2-4840-AEA8-62D617480EBF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2791533" y="4170345"/>
                  <a:ext cx="36000" cy="18252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220" name="Ellipszis 219">
            <a:extLst>
              <a:ext uri="{FF2B5EF4-FFF2-40B4-BE49-F238E27FC236}">
                <a16:creationId xmlns:a16="http://schemas.microsoft.com/office/drawing/2014/main" id="{767451A1-0658-474A-9669-0CDC17AADCFA}"/>
              </a:ext>
            </a:extLst>
          </p:cNvPr>
          <p:cNvSpPr/>
          <p:nvPr/>
        </p:nvSpPr>
        <p:spPr>
          <a:xfrm>
            <a:off x="1810920" y="3058471"/>
            <a:ext cx="145287" cy="127985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69509"/>
            <a:endParaRPr lang="hu-HU" sz="1455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21" name="Ellipszis 220">
            <a:extLst>
              <a:ext uri="{FF2B5EF4-FFF2-40B4-BE49-F238E27FC236}">
                <a16:creationId xmlns:a16="http://schemas.microsoft.com/office/drawing/2014/main" id="{35B97BA2-427B-41A4-8D83-E23D3A7181D4}"/>
              </a:ext>
            </a:extLst>
          </p:cNvPr>
          <p:cNvSpPr/>
          <p:nvPr/>
        </p:nvSpPr>
        <p:spPr>
          <a:xfrm>
            <a:off x="2145259" y="3606738"/>
            <a:ext cx="145287" cy="127985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69509"/>
            <a:endParaRPr lang="hu-HU" sz="1455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22" name="Ellipszis 221">
            <a:extLst>
              <a:ext uri="{FF2B5EF4-FFF2-40B4-BE49-F238E27FC236}">
                <a16:creationId xmlns:a16="http://schemas.microsoft.com/office/drawing/2014/main" id="{2434877B-330B-4C05-AF1A-ECC19287E93A}"/>
              </a:ext>
            </a:extLst>
          </p:cNvPr>
          <p:cNvSpPr/>
          <p:nvPr/>
        </p:nvSpPr>
        <p:spPr>
          <a:xfrm>
            <a:off x="2530948" y="1820236"/>
            <a:ext cx="145287" cy="127985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69509"/>
            <a:endParaRPr lang="hu-HU" sz="1455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23" name="Ellipszis 222">
            <a:extLst>
              <a:ext uri="{FF2B5EF4-FFF2-40B4-BE49-F238E27FC236}">
                <a16:creationId xmlns:a16="http://schemas.microsoft.com/office/drawing/2014/main" id="{13EDD6F8-3879-4A03-B320-1A84AFE75A66}"/>
              </a:ext>
            </a:extLst>
          </p:cNvPr>
          <p:cNvSpPr/>
          <p:nvPr/>
        </p:nvSpPr>
        <p:spPr>
          <a:xfrm>
            <a:off x="2930163" y="1545693"/>
            <a:ext cx="145287" cy="127985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69509"/>
            <a:endParaRPr lang="hu-HU" sz="1455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24" name="Ellipszis 223">
            <a:extLst>
              <a:ext uri="{FF2B5EF4-FFF2-40B4-BE49-F238E27FC236}">
                <a16:creationId xmlns:a16="http://schemas.microsoft.com/office/drawing/2014/main" id="{C7018410-82BE-4B40-AA11-35C91BB2F903}"/>
              </a:ext>
            </a:extLst>
          </p:cNvPr>
          <p:cNvSpPr/>
          <p:nvPr/>
        </p:nvSpPr>
        <p:spPr>
          <a:xfrm>
            <a:off x="2752216" y="784086"/>
            <a:ext cx="145287" cy="127985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69509"/>
            <a:endParaRPr lang="hu-HU" sz="1455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91" name="Szövegdoboz 190">
            <a:extLst>
              <a:ext uri="{FF2B5EF4-FFF2-40B4-BE49-F238E27FC236}">
                <a16:creationId xmlns:a16="http://schemas.microsoft.com/office/drawing/2014/main" id="{151EA26C-2CC0-43E4-ABAC-5A8D7BDB43C6}"/>
              </a:ext>
            </a:extLst>
          </p:cNvPr>
          <p:cNvSpPr txBox="1"/>
          <p:nvPr/>
        </p:nvSpPr>
        <p:spPr>
          <a:xfrm>
            <a:off x="1868102" y="4010324"/>
            <a:ext cx="906688" cy="838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69509"/>
            <a:r>
              <a:rPr lang="hu-HU" sz="1616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Sz. Imre, Erkel</a:t>
            </a:r>
          </a:p>
        </p:txBody>
      </p:sp>
      <p:sp>
        <p:nvSpPr>
          <p:cNvPr id="193" name="Szövegdoboz 192">
            <a:extLst>
              <a:ext uri="{FF2B5EF4-FFF2-40B4-BE49-F238E27FC236}">
                <a16:creationId xmlns:a16="http://schemas.microsoft.com/office/drawing/2014/main" id="{47EA3291-33A2-4E21-8E0B-AEE3A1FB13E8}"/>
              </a:ext>
            </a:extLst>
          </p:cNvPr>
          <p:cNvSpPr txBox="1"/>
          <p:nvPr/>
        </p:nvSpPr>
        <p:spPr>
          <a:xfrm>
            <a:off x="2240447" y="1243925"/>
            <a:ext cx="401072" cy="340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369509"/>
            <a:r>
              <a:rPr lang="hu-HU" sz="1616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P4</a:t>
            </a:r>
          </a:p>
        </p:txBody>
      </p:sp>
      <p:sp>
        <p:nvSpPr>
          <p:cNvPr id="196" name="Szövegdoboz 195">
            <a:extLst>
              <a:ext uri="{FF2B5EF4-FFF2-40B4-BE49-F238E27FC236}">
                <a16:creationId xmlns:a16="http://schemas.microsoft.com/office/drawing/2014/main" id="{33F14A83-5ADF-4D9D-A7D4-CD7D513970C3}"/>
              </a:ext>
            </a:extLst>
          </p:cNvPr>
          <p:cNvSpPr txBox="1"/>
          <p:nvPr/>
        </p:nvSpPr>
        <p:spPr>
          <a:xfrm>
            <a:off x="598209" y="2652508"/>
            <a:ext cx="401072" cy="340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369509"/>
            <a:r>
              <a:rPr lang="hu-HU" sz="1616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P2</a:t>
            </a:r>
          </a:p>
        </p:txBody>
      </p:sp>
      <p:sp>
        <p:nvSpPr>
          <p:cNvPr id="198" name="Szövegdoboz 197">
            <a:extLst>
              <a:ext uri="{FF2B5EF4-FFF2-40B4-BE49-F238E27FC236}">
                <a16:creationId xmlns:a16="http://schemas.microsoft.com/office/drawing/2014/main" id="{7F4FE8AC-5594-41F2-BCB1-33FBC5A4E908}"/>
              </a:ext>
            </a:extLst>
          </p:cNvPr>
          <p:cNvSpPr txBox="1"/>
          <p:nvPr/>
        </p:nvSpPr>
        <p:spPr>
          <a:xfrm>
            <a:off x="5162764" y="1766776"/>
            <a:ext cx="401072" cy="340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369509"/>
            <a:r>
              <a:rPr lang="hu-HU" sz="1616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P3</a:t>
            </a:r>
          </a:p>
        </p:txBody>
      </p:sp>
      <p:sp>
        <p:nvSpPr>
          <p:cNvPr id="206" name="Szövegdoboz 205">
            <a:extLst>
              <a:ext uri="{FF2B5EF4-FFF2-40B4-BE49-F238E27FC236}">
                <a16:creationId xmlns:a16="http://schemas.microsoft.com/office/drawing/2014/main" id="{E4B15A72-9390-4608-AFED-4985A293112D}"/>
              </a:ext>
            </a:extLst>
          </p:cNvPr>
          <p:cNvSpPr txBox="1"/>
          <p:nvPr/>
        </p:nvSpPr>
        <p:spPr>
          <a:xfrm>
            <a:off x="3931984" y="5141131"/>
            <a:ext cx="401072" cy="340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369509"/>
            <a:r>
              <a:rPr lang="hu-HU" sz="1616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P1</a:t>
            </a:r>
          </a:p>
        </p:txBody>
      </p:sp>
      <p:sp>
        <p:nvSpPr>
          <p:cNvPr id="207" name="Szövegdoboz 206">
            <a:extLst>
              <a:ext uri="{FF2B5EF4-FFF2-40B4-BE49-F238E27FC236}">
                <a16:creationId xmlns:a16="http://schemas.microsoft.com/office/drawing/2014/main" id="{ADB2BA49-81F2-48B5-9600-B3D07F4D287A}"/>
              </a:ext>
            </a:extLst>
          </p:cNvPr>
          <p:cNvSpPr txBox="1"/>
          <p:nvPr/>
        </p:nvSpPr>
        <p:spPr>
          <a:xfrm>
            <a:off x="3528727" y="5178625"/>
            <a:ext cx="391454" cy="340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369509"/>
            <a:r>
              <a:rPr lang="hu-HU" sz="1616" b="1" dirty="0">
                <a:solidFill>
                  <a:srgbClr val="4472C4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E1</a:t>
            </a:r>
          </a:p>
        </p:txBody>
      </p:sp>
      <p:sp>
        <p:nvSpPr>
          <p:cNvPr id="208" name="Szövegdoboz 207">
            <a:extLst>
              <a:ext uri="{FF2B5EF4-FFF2-40B4-BE49-F238E27FC236}">
                <a16:creationId xmlns:a16="http://schemas.microsoft.com/office/drawing/2014/main" id="{88C41F7F-855B-41A8-9349-ED78179F9D2A}"/>
              </a:ext>
            </a:extLst>
          </p:cNvPr>
          <p:cNvSpPr txBox="1"/>
          <p:nvPr/>
        </p:nvSpPr>
        <p:spPr>
          <a:xfrm>
            <a:off x="3662341" y="3036992"/>
            <a:ext cx="391454" cy="340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369509"/>
            <a:r>
              <a:rPr lang="hu-HU" sz="1616" b="1" dirty="0">
                <a:solidFill>
                  <a:srgbClr val="4472C4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E3</a:t>
            </a:r>
          </a:p>
        </p:txBody>
      </p:sp>
      <p:sp>
        <p:nvSpPr>
          <p:cNvPr id="212" name="Szövegdoboz 211">
            <a:extLst>
              <a:ext uri="{FF2B5EF4-FFF2-40B4-BE49-F238E27FC236}">
                <a16:creationId xmlns:a16="http://schemas.microsoft.com/office/drawing/2014/main" id="{37016A6B-563C-4B40-B095-909FEB4C36BC}"/>
              </a:ext>
            </a:extLst>
          </p:cNvPr>
          <p:cNvSpPr txBox="1"/>
          <p:nvPr/>
        </p:nvSpPr>
        <p:spPr>
          <a:xfrm>
            <a:off x="930786" y="2744611"/>
            <a:ext cx="391454" cy="340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369509"/>
            <a:r>
              <a:rPr lang="hu-HU" sz="1616" b="1" dirty="0">
                <a:solidFill>
                  <a:srgbClr val="4472C4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E2</a:t>
            </a:r>
          </a:p>
        </p:txBody>
      </p:sp>
      <p:sp>
        <p:nvSpPr>
          <p:cNvPr id="225" name="Szövegdoboz 224">
            <a:extLst>
              <a:ext uri="{FF2B5EF4-FFF2-40B4-BE49-F238E27FC236}">
                <a16:creationId xmlns:a16="http://schemas.microsoft.com/office/drawing/2014/main" id="{127EF460-6902-4860-94D4-B35E2AAE3D9D}"/>
              </a:ext>
            </a:extLst>
          </p:cNvPr>
          <p:cNvSpPr txBox="1"/>
          <p:nvPr/>
        </p:nvSpPr>
        <p:spPr>
          <a:xfrm>
            <a:off x="2598815" y="848079"/>
            <a:ext cx="405880" cy="340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369509"/>
            <a:r>
              <a:rPr lang="hu-HU" sz="1616" b="1" dirty="0">
                <a:solidFill>
                  <a:srgbClr val="70AD47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B1</a:t>
            </a:r>
          </a:p>
        </p:txBody>
      </p:sp>
      <p:pic>
        <p:nvPicPr>
          <p:cNvPr id="226" name="Ábra 225" descr="Mosolygó arc kitöltés nélkül">
            <a:extLst>
              <a:ext uri="{FF2B5EF4-FFF2-40B4-BE49-F238E27FC236}">
                <a16:creationId xmlns:a16="http://schemas.microsoft.com/office/drawing/2014/main" id="{E22DC46F-6EA7-4B50-91A7-B0C22F2D0C25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599042" y="2907810"/>
            <a:ext cx="276385" cy="276385"/>
          </a:xfrm>
          <a:prstGeom prst="rect">
            <a:avLst/>
          </a:prstGeom>
        </p:spPr>
      </p:pic>
      <p:pic>
        <p:nvPicPr>
          <p:cNvPr id="227" name="Ábra 226" descr="Mosolygó arc kitöltés nélkül">
            <a:extLst>
              <a:ext uri="{FF2B5EF4-FFF2-40B4-BE49-F238E27FC236}">
                <a16:creationId xmlns:a16="http://schemas.microsoft.com/office/drawing/2014/main" id="{C303B7DC-4AD6-4CC3-B7A4-1D5F1E0D7DB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4703366" y="2598605"/>
            <a:ext cx="253754" cy="253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31265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Kép 10">
            <a:extLst>
              <a:ext uri="{FF2B5EF4-FFF2-40B4-BE49-F238E27FC236}">
                <a16:creationId xmlns:a16="http://schemas.microsoft.com/office/drawing/2014/main" id="{A83CDECA-76D3-4E3D-8217-039325B5F5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530" y="1106480"/>
            <a:ext cx="4898957" cy="3674218"/>
          </a:xfrm>
          <a:prstGeom prst="rect">
            <a:avLst/>
          </a:prstGeom>
        </p:spPr>
      </p:pic>
      <p:sp>
        <p:nvSpPr>
          <p:cNvPr id="8" name="Szövegdoboz 7">
            <a:extLst>
              <a:ext uri="{FF2B5EF4-FFF2-40B4-BE49-F238E27FC236}">
                <a16:creationId xmlns:a16="http://schemas.microsoft.com/office/drawing/2014/main" id="{DFDF16FE-5FB6-474E-BAF7-CABE773E362F}"/>
              </a:ext>
            </a:extLst>
          </p:cNvPr>
          <p:cNvSpPr txBox="1"/>
          <p:nvPr/>
        </p:nvSpPr>
        <p:spPr>
          <a:xfrm rot="21249161">
            <a:off x="4056622" y="1925031"/>
            <a:ext cx="3862981" cy="3540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hu-HU" sz="1701" b="1" dirty="0">
                <a:solidFill>
                  <a:srgbClr val="FF0000"/>
                </a:solidFill>
                <a:latin typeface="Constantia" panose="02030602050306030303" pitchFamily="18" charset="0"/>
              </a:rPr>
              <a:t>Várjuk az érdeklődők jelentkezését!</a:t>
            </a:r>
          </a:p>
        </p:txBody>
      </p:sp>
      <p:sp>
        <p:nvSpPr>
          <p:cNvPr id="9" name="Szövegdoboz 8">
            <a:extLst>
              <a:ext uri="{FF2B5EF4-FFF2-40B4-BE49-F238E27FC236}">
                <a16:creationId xmlns:a16="http://schemas.microsoft.com/office/drawing/2014/main" id="{5756C0A1-2B20-473F-9859-7FAB6B0D8CCB}"/>
              </a:ext>
            </a:extLst>
          </p:cNvPr>
          <p:cNvSpPr txBox="1"/>
          <p:nvPr/>
        </p:nvSpPr>
        <p:spPr>
          <a:xfrm>
            <a:off x="6003430" y="4747616"/>
            <a:ext cx="2568845" cy="7904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hu-HU" sz="1512" dirty="0"/>
              <a:t>Gödöllői Polgármesteri Hivatal</a:t>
            </a:r>
          </a:p>
          <a:p>
            <a:pPr algn="r"/>
            <a:r>
              <a:rPr lang="hu-HU" sz="1512" dirty="0">
                <a:hlinkClick r:id="rId3"/>
              </a:rPr>
              <a:t>pedibusz@godollo.hu</a:t>
            </a:r>
            <a:endParaRPr lang="hu-HU" sz="1512" dirty="0"/>
          </a:p>
          <a:p>
            <a:pPr algn="r"/>
            <a:r>
              <a:rPr lang="hu-HU" sz="1512" dirty="0"/>
              <a:t>(28) 529-194</a:t>
            </a:r>
          </a:p>
        </p:txBody>
      </p:sp>
      <p:sp>
        <p:nvSpPr>
          <p:cNvPr id="10" name="Téglalap 9">
            <a:extLst>
              <a:ext uri="{FF2B5EF4-FFF2-40B4-BE49-F238E27FC236}">
                <a16:creationId xmlns:a16="http://schemas.microsoft.com/office/drawing/2014/main" id="{12C7FC3E-509F-47AA-B2BF-57023A833605}"/>
              </a:ext>
            </a:extLst>
          </p:cNvPr>
          <p:cNvSpPr/>
          <p:nvPr/>
        </p:nvSpPr>
        <p:spPr>
          <a:xfrm>
            <a:off x="5874319" y="716450"/>
            <a:ext cx="243097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hu-HU" sz="2800" b="1" dirty="0">
                <a:solidFill>
                  <a:srgbClr val="0F8086"/>
                </a:solidFill>
                <a:latin typeface="DK Appelstroop" pitchFamily="50" charset="-18"/>
              </a:rPr>
              <a:t>PEDIBUSZ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72F4D771-2204-45A3-83F2-F679EB418F21}"/>
              </a:ext>
            </a:extLst>
          </p:cNvPr>
          <p:cNvSpPr txBox="1">
            <a:spLocks/>
          </p:cNvSpPr>
          <p:nvPr/>
        </p:nvSpPr>
        <p:spPr>
          <a:xfrm>
            <a:off x="402095" y="5992460"/>
            <a:ext cx="3590893" cy="374527"/>
          </a:xfrm>
          <a:prstGeom prst="rect">
            <a:avLst/>
          </a:prstGeom>
          <a:noFill/>
          <a:ln>
            <a:noFill/>
          </a:ln>
        </p:spPr>
        <p:txBody>
          <a:bodyPr wrap="square" lIns="69129" tIns="34565" rIns="69129" bIns="34565" anchor="ctr" anchorCtr="0">
            <a:noAutofit/>
          </a:bodyPr>
          <a:lstStyle>
            <a:lvl1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44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Arial Unicode MS" pitchFamily="2"/>
                <a:cs typeface="Mangal" pitchFamily="2"/>
              </a:defRPr>
            </a:lvl1pPr>
          </a:lstStyle>
          <a:p>
            <a:pPr algn="r"/>
            <a:r>
              <a:rPr lang="hu-HU" sz="2117" b="1" cap="small" dirty="0">
                <a:solidFill>
                  <a:srgbClr val="0F8086"/>
                </a:solidFill>
                <a:latin typeface="DIN Next LT Pro Medium" panose="020B0603020203050203" pitchFamily="34" charset="-18"/>
                <a:ea typeface="Adobe Heiti Std R" panose="020B0400000000000000" pitchFamily="34" charset="-128"/>
              </a:rPr>
              <a:t>Fenntartható Iskolába járás</a:t>
            </a:r>
          </a:p>
        </p:txBody>
      </p:sp>
    </p:spTree>
    <p:extLst>
      <p:ext uri="{BB962C8B-B14F-4D97-AF65-F5344CB8AC3E}">
        <p14:creationId xmlns:p14="http://schemas.microsoft.com/office/powerpoint/2010/main" val="40703988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zövegdoboz 4"/>
          <p:cNvSpPr txBox="1"/>
          <p:nvPr/>
        </p:nvSpPr>
        <p:spPr>
          <a:xfrm>
            <a:off x="4904957" y="2467394"/>
            <a:ext cx="3284753" cy="3740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hu-HU" sz="1361" dirty="0">
                <a:solidFill>
                  <a:schemeClr val="accent1">
                    <a:lumMod val="50000"/>
                  </a:schemeClr>
                </a:solidFill>
              </a:rPr>
              <a:t>Miért jó a PEDIBUSZ?</a:t>
            </a:r>
          </a:p>
        </p:txBody>
      </p:sp>
      <p:sp>
        <p:nvSpPr>
          <p:cNvPr id="6" name="Téglalap 5">
            <a:extLst>
              <a:ext uri="{FF2B5EF4-FFF2-40B4-BE49-F238E27FC236}">
                <a16:creationId xmlns:a16="http://schemas.microsoft.com/office/drawing/2014/main" id="{C18E33C5-CA07-41AA-AB2F-616F5B77AD38}"/>
              </a:ext>
            </a:extLst>
          </p:cNvPr>
          <p:cNvSpPr/>
          <p:nvPr/>
        </p:nvSpPr>
        <p:spPr>
          <a:xfrm>
            <a:off x="5565621" y="1224232"/>
            <a:ext cx="243097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hu-HU" sz="2800" b="1" dirty="0">
                <a:solidFill>
                  <a:srgbClr val="0F8086"/>
                </a:solidFill>
                <a:latin typeface="DK Appelstroop" pitchFamily="50" charset="-18"/>
              </a:rPr>
              <a:t>PEDIBUSZ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DDF0BC04-90B4-4B9D-BA5B-5721B11CC86D}"/>
              </a:ext>
            </a:extLst>
          </p:cNvPr>
          <p:cNvSpPr txBox="1">
            <a:spLocks/>
          </p:cNvSpPr>
          <p:nvPr/>
        </p:nvSpPr>
        <p:spPr>
          <a:xfrm>
            <a:off x="4532414" y="6016717"/>
            <a:ext cx="3590893" cy="374527"/>
          </a:xfrm>
          <a:prstGeom prst="rect">
            <a:avLst/>
          </a:prstGeom>
          <a:noFill/>
          <a:ln>
            <a:noFill/>
          </a:ln>
        </p:spPr>
        <p:txBody>
          <a:bodyPr wrap="square" lIns="69129" tIns="34565" rIns="69129" bIns="34565" anchor="ctr" anchorCtr="0">
            <a:noAutofit/>
          </a:bodyPr>
          <a:lstStyle>
            <a:lvl1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44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Arial Unicode MS" pitchFamily="2"/>
                <a:cs typeface="Mangal" pitchFamily="2"/>
              </a:defRPr>
            </a:lvl1pPr>
          </a:lstStyle>
          <a:p>
            <a:pPr algn="r"/>
            <a:r>
              <a:rPr lang="hu-HU" sz="2117" b="1" cap="small" dirty="0">
                <a:solidFill>
                  <a:srgbClr val="0F8086"/>
                </a:solidFill>
                <a:latin typeface="DIN Next LT Pro Medium" panose="020B0603020203050203" pitchFamily="34" charset="-18"/>
                <a:ea typeface="Adobe Heiti Std R" panose="020B0400000000000000" pitchFamily="34" charset="-128"/>
              </a:rPr>
              <a:t>Fenntartható Iskolába járás</a:t>
            </a: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91CAF303-817A-4847-8AB4-BD910F855C5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532414" cy="648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30728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zövegdoboz 4"/>
          <p:cNvSpPr txBox="1"/>
          <p:nvPr/>
        </p:nvSpPr>
        <p:spPr>
          <a:xfrm>
            <a:off x="4904957" y="2467394"/>
            <a:ext cx="3284753" cy="3740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hu-HU" sz="1361" dirty="0">
                <a:solidFill>
                  <a:schemeClr val="accent1">
                    <a:lumMod val="50000"/>
                  </a:schemeClr>
                </a:solidFill>
              </a:rPr>
              <a:t>Miért jó a PEDIBUSZ?</a:t>
            </a:r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id="{727BA3A6-7071-4D2C-B3AA-0A839C8710B9}"/>
              </a:ext>
            </a:extLst>
          </p:cNvPr>
          <p:cNvSpPr txBox="1"/>
          <p:nvPr/>
        </p:nvSpPr>
        <p:spPr>
          <a:xfrm>
            <a:off x="4929112" y="2917802"/>
            <a:ext cx="3526945" cy="3427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68838" indent="-2688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1210" dirty="0">
                <a:solidFill>
                  <a:schemeClr val="accent1">
                    <a:lumMod val="50000"/>
                  </a:schemeClr>
                </a:solidFill>
              </a:rPr>
              <a:t>Egészséges</a:t>
            </a:r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id="{5B69A6A5-626C-4A8D-8CBC-5261E14AFC1A}"/>
              </a:ext>
            </a:extLst>
          </p:cNvPr>
          <p:cNvSpPr txBox="1"/>
          <p:nvPr/>
        </p:nvSpPr>
        <p:spPr>
          <a:xfrm>
            <a:off x="4926197" y="3237933"/>
            <a:ext cx="3694735" cy="3427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68838" indent="-2688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1210" dirty="0">
                <a:solidFill>
                  <a:schemeClr val="accent1">
                    <a:lumMod val="50000"/>
                  </a:schemeClr>
                </a:solidFill>
              </a:rPr>
              <a:t>Biztonságos</a:t>
            </a:r>
          </a:p>
        </p:txBody>
      </p:sp>
      <p:sp>
        <p:nvSpPr>
          <p:cNvPr id="8" name="Szövegdoboz 7">
            <a:extLst>
              <a:ext uri="{FF2B5EF4-FFF2-40B4-BE49-F238E27FC236}">
                <a16:creationId xmlns:a16="http://schemas.microsoft.com/office/drawing/2014/main" id="{CBB109F6-4D13-42B7-89F8-4EB384E416D7}"/>
              </a:ext>
            </a:extLst>
          </p:cNvPr>
          <p:cNvSpPr txBox="1"/>
          <p:nvPr/>
        </p:nvSpPr>
        <p:spPr>
          <a:xfrm>
            <a:off x="4926197" y="3612384"/>
            <a:ext cx="3775275" cy="3427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68838" indent="-2688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1210" dirty="0">
                <a:solidFill>
                  <a:schemeClr val="accent1">
                    <a:lumMod val="50000"/>
                  </a:schemeClr>
                </a:solidFill>
              </a:rPr>
              <a:t>Környezetbarát és fenntartható </a:t>
            </a:r>
          </a:p>
        </p:txBody>
      </p:sp>
      <p:sp>
        <p:nvSpPr>
          <p:cNvPr id="11" name="Szövegdoboz 10">
            <a:extLst>
              <a:ext uri="{FF2B5EF4-FFF2-40B4-BE49-F238E27FC236}">
                <a16:creationId xmlns:a16="http://schemas.microsoft.com/office/drawing/2014/main" id="{B66024F7-E248-4C71-8E71-A599CAA51F5E}"/>
              </a:ext>
            </a:extLst>
          </p:cNvPr>
          <p:cNvSpPr txBox="1"/>
          <p:nvPr/>
        </p:nvSpPr>
        <p:spPr>
          <a:xfrm>
            <a:off x="4934597" y="4002573"/>
            <a:ext cx="3815544" cy="6220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68838" indent="-2688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1210" dirty="0">
                <a:solidFill>
                  <a:schemeClr val="accent1">
                    <a:lumMod val="50000"/>
                  </a:schemeClr>
                </a:solidFill>
              </a:rPr>
              <a:t>Enyhíti az iskolák körüli reggeli torlódást</a:t>
            </a:r>
          </a:p>
          <a:p>
            <a:pPr marL="268838" indent="-268838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hu-HU" sz="121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2" name="Szövegdoboz 11">
            <a:extLst>
              <a:ext uri="{FF2B5EF4-FFF2-40B4-BE49-F238E27FC236}">
                <a16:creationId xmlns:a16="http://schemas.microsoft.com/office/drawing/2014/main" id="{9C8BE786-FE52-457D-8F21-BC36AF468B8A}"/>
              </a:ext>
            </a:extLst>
          </p:cNvPr>
          <p:cNvSpPr txBox="1"/>
          <p:nvPr/>
        </p:nvSpPr>
        <p:spPr>
          <a:xfrm>
            <a:off x="4934596" y="4362243"/>
            <a:ext cx="3842392" cy="3427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68838" indent="-2688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1210" dirty="0">
                <a:solidFill>
                  <a:schemeClr val="accent1">
                    <a:lumMod val="50000"/>
                  </a:schemeClr>
                </a:solidFill>
              </a:rPr>
              <a:t>Szociális kapcsolatokat erősíti</a:t>
            </a:r>
            <a:endParaRPr lang="hu-HU" sz="1210" dirty="0"/>
          </a:p>
        </p:txBody>
      </p:sp>
      <p:sp>
        <p:nvSpPr>
          <p:cNvPr id="13" name="Téglalap 12">
            <a:extLst>
              <a:ext uri="{FF2B5EF4-FFF2-40B4-BE49-F238E27FC236}">
                <a16:creationId xmlns:a16="http://schemas.microsoft.com/office/drawing/2014/main" id="{352A0294-180D-4051-BD54-493C21246AD7}"/>
              </a:ext>
            </a:extLst>
          </p:cNvPr>
          <p:cNvSpPr/>
          <p:nvPr/>
        </p:nvSpPr>
        <p:spPr>
          <a:xfrm>
            <a:off x="5565621" y="1224232"/>
            <a:ext cx="243097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hu-HU" sz="2800" b="1" dirty="0">
                <a:solidFill>
                  <a:srgbClr val="0F8086"/>
                </a:solidFill>
                <a:latin typeface="DK Appelstroop" pitchFamily="50" charset="-18"/>
              </a:rPr>
              <a:t>PEDIBUSZ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01738AC6-D160-480C-9069-909228B46517}"/>
              </a:ext>
            </a:extLst>
          </p:cNvPr>
          <p:cNvSpPr txBox="1">
            <a:spLocks/>
          </p:cNvSpPr>
          <p:nvPr/>
        </p:nvSpPr>
        <p:spPr>
          <a:xfrm>
            <a:off x="4532414" y="6016717"/>
            <a:ext cx="3590893" cy="374527"/>
          </a:xfrm>
          <a:prstGeom prst="rect">
            <a:avLst/>
          </a:prstGeom>
          <a:noFill/>
          <a:ln>
            <a:noFill/>
          </a:ln>
        </p:spPr>
        <p:txBody>
          <a:bodyPr wrap="square" lIns="69129" tIns="34565" rIns="69129" bIns="34565" anchor="ctr" anchorCtr="0">
            <a:noAutofit/>
          </a:bodyPr>
          <a:lstStyle>
            <a:lvl1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44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Arial Unicode MS" pitchFamily="2"/>
                <a:cs typeface="Mangal" pitchFamily="2"/>
              </a:defRPr>
            </a:lvl1pPr>
          </a:lstStyle>
          <a:p>
            <a:pPr algn="r"/>
            <a:r>
              <a:rPr lang="hu-HU" sz="2117" b="1" cap="small" dirty="0">
                <a:solidFill>
                  <a:srgbClr val="0F8086"/>
                </a:solidFill>
                <a:latin typeface="DIN Next LT Pro Medium" panose="020B0603020203050203" pitchFamily="34" charset="-18"/>
                <a:ea typeface="Adobe Heiti Std R" panose="020B0400000000000000" pitchFamily="34" charset="-128"/>
              </a:rPr>
              <a:t>Fenntartható Iskolába járás</a:t>
            </a:r>
          </a:p>
        </p:txBody>
      </p:sp>
      <p:pic>
        <p:nvPicPr>
          <p:cNvPr id="15" name="Kép 14">
            <a:extLst>
              <a:ext uri="{FF2B5EF4-FFF2-40B4-BE49-F238E27FC236}">
                <a16:creationId xmlns:a16="http://schemas.microsoft.com/office/drawing/2014/main" id="{CB0E8C97-D333-4C21-B147-D2CE90BDE41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532414" cy="648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99295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zövegdoboz 4"/>
          <p:cNvSpPr txBox="1"/>
          <p:nvPr/>
        </p:nvSpPr>
        <p:spPr>
          <a:xfrm>
            <a:off x="4904957" y="2467394"/>
            <a:ext cx="3284753" cy="3740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hu-HU" sz="1361" dirty="0">
                <a:solidFill>
                  <a:schemeClr val="accent1">
                    <a:lumMod val="50000"/>
                  </a:schemeClr>
                </a:solidFill>
              </a:rPr>
              <a:t>Miért jó a PEDIBUSZ?</a:t>
            </a:r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id="{990B99EC-9FAF-4788-8B84-EC43C88AA1AA}"/>
              </a:ext>
            </a:extLst>
          </p:cNvPr>
          <p:cNvSpPr txBox="1"/>
          <p:nvPr/>
        </p:nvSpPr>
        <p:spPr>
          <a:xfrm>
            <a:off x="4929111" y="2917803"/>
            <a:ext cx="2922226" cy="27453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68838" indent="-268838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hu-HU" sz="1210" dirty="0">
                <a:solidFill>
                  <a:schemeClr val="accent1">
                    <a:lumMod val="50000"/>
                  </a:schemeClr>
                </a:solidFill>
              </a:rPr>
              <a:t>Egészséges</a:t>
            </a:r>
          </a:p>
          <a:p>
            <a:pPr marL="268838" indent="-268838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hu-HU" sz="1210" dirty="0">
              <a:solidFill>
                <a:schemeClr val="accent1">
                  <a:lumMod val="50000"/>
                </a:schemeClr>
              </a:solidFill>
            </a:endParaRPr>
          </a:p>
          <a:p>
            <a:pPr marL="268838" indent="-134419" algn="just">
              <a:lnSpc>
                <a:spcPct val="120000"/>
              </a:lnSpc>
              <a:buFontTx/>
              <a:buChar char="-"/>
            </a:pPr>
            <a:r>
              <a:rPr lang="hu-HU" sz="1059" dirty="0">
                <a:solidFill>
                  <a:schemeClr val="accent1">
                    <a:lumMod val="50000"/>
                  </a:schemeClr>
                </a:solidFill>
              </a:rPr>
              <a:t>a gyerekeknek alapvető szükséglete a mozgás;</a:t>
            </a:r>
          </a:p>
          <a:p>
            <a:pPr marL="268838" indent="-134419" algn="just">
              <a:lnSpc>
                <a:spcPct val="120000"/>
              </a:lnSpc>
              <a:buFontTx/>
              <a:buChar char="-"/>
            </a:pPr>
            <a:r>
              <a:rPr lang="hu-HU" sz="1059" dirty="0">
                <a:solidFill>
                  <a:schemeClr val="accent1">
                    <a:lumMod val="50000"/>
                  </a:schemeClr>
                </a:solidFill>
              </a:rPr>
              <a:t>a mozgás által fejlődik az agyműködésük; </a:t>
            </a:r>
          </a:p>
          <a:p>
            <a:pPr marL="268838" indent="-134419" algn="just">
              <a:lnSpc>
                <a:spcPct val="120000"/>
              </a:lnSpc>
              <a:buFontTx/>
              <a:buChar char="-"/>
            </a:pPr>
            <a:r>
              <a:rPr lang="hu-HU" sz="1059" dirty="0">
                <a:solidFill>
                  <a:schemeClr val="accent1">
                    <a:lumMod val="50000"/>
                  </a:schemeClr>
                </a:solidFill>
              </a:rPr>
              <a:t>ha nincs kielégítve a napi mozgásigényük, nyugtalanok, kevésbé kooperatívak lesznek;</a:t>
            </a:r>
          </a:p>
          <a:p>
            <a:pPr marL="268838" indent="-134419" algn="just">
              <a:lnSpc>
                <a:spcPct val="120000"/>
              </a:lnSpc>
              <a:buFontTx/>
              <a:buChar char="-"/>
            </a:pPr>
            <a:r>
              <a:rPr lang="hu-HU" sz="1059" dirty="0">
                <a:solidFill>
                  <a:schemeClr val="accent1">
                    <a:lumMod val="50000"/>
                  </a:schemeClr>
                </a:solidFill>
              </a:rPr>
              <a:t>egy közös sétával indított napon a gyermekek könnyebben „felébrednek”, ráhangolódnak a közösségre,</a:t>
            </a:r>
          </a:p>
          <a:p>
            <a:pPr marL="268838" indent="-134419" algn="just">
              <a:lnSpc>
                <a:spcPct val="120000"/>
              </a:lnSpc>
              <a:buFontTx/>
              <a:buChar char="-"/>
            </a:pPr>
            <a:r>
              <a:rPr lang="hu-HU" sz="1059" dirty="0">
                <a:solidFill>
                  <a:schemeClr val="accent1">
                    <a:lumMod val="50000"/>
                  </a:schemeClr>
                </a:solidFill>
              </a:rPr>
              <a:t>ezáltal sokkal jobban megy a tanulás, könnyebb koncentrálni az iskolai feladatokra</a:t>
            </a:r>
          </a:p>
          <a:p>
            <a:pPr marL="216031" indent="-216031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hu-HU" sz="121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Téglalap 6">
            <a:extLst>
              <a:ext uri="{FF2B5EF4-FFF2-40B4-BE49-F238E27FC236}">
                <a16:creationId xmlns:a16="http://schemas.microsoft.com/office/drawing/2014/main" id="{E524D833-4044-47BC-89B8-F7B7CD8A2547}"/>
              </a:ext>
            </a:extLst>
          </p:cNvPr>
          <p:cNvSpPr/>
          <p:nvPr/>
        </p:nvSpPr>
        <p:spPr>
          <a:xfrm>
            <a:off x="5565621" y="1224232"/>
            <a:ext cx="243097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hu-HU" sz="2800" b="1" dirty="0">
                <a:solidFill>
                  <a:srgbClr val="0F8086"/>
                </a:solidFill>
                <a:latin typeface="DK Appelstroop" pitchFamily="50" charset="-18"/>
              </a:rPr>
              <a:t>PEDIBUSZ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023A16B-E30B-42B4-9F85-A15A39A0E419}"/>
              </a:ext>
            </a:extLst>
          </p:cNvPr>
          <p:cNvSpPr txBox="1">
            <a:spLocks/>
          </p:cNvSpPr>
          <p:nvPr/>
        </p:nvSpPr>
        <p:spPr>
          <a:xfrm>
            <a:off x="4532414" y="6016717"/>
            <a:ext cx="3590893" cy="374527"/>
          </a:xfrm>
          <a:prstGeom prst="rect">
            <a:avLst/>
          </a:prstGeom>
          <a:noFill/>
          <a:ln>
            <a:noFill/>
          </a:ln>
        </p:spPr>
        <p:txBody>
          <a:bodyPr wrap="square" lIns="69129" tIns="34565" rIns="69129" bIns="34565" anchor="ctr" anchorCtr="0">
            <a:noAutofit/>
          </a:bodyPr>
          <a:lstStyle>
            <a:lvl1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44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Arial Unicode MS" pitchFamily="2"/>
                <a:cs typeface="Mangal" pitchFamily="2"/>
              </a:defRPr>
            </a:lvl1pPr>
          </a:lstStyle>
          <a:p>
            <a:pPr algn="r"/>
            <a:r>
              <a:rPr lang="hu-HU" sz="2117" b="1" cap="small" dirty="0">
                <a:solidFill>
                  <a:srgbClr val="0F8086"/>
                </a:solidFill>
                <a:latin typeface="DIN Next LT Pro Medium" panose="020B0603020203050203" pitchFamily="34" charset="-18"/>
                <a:ea typeface="Adobe Heiti Std R" panose="020B0400000000000000" pitchFamily="34" charset="-128"/>
              </a:rPr>
              <a:t>Fenntartható Iskolába járás</a:t>
            </a:r>
          </a:p>
        </p:txBody>
      </p:sp>
      <p:pic>
        <p:nvPicPr>
          <p:cNvPr id="9" name="Kép 8">
            <a:extLst>
              <a:ext uri="{FF2B5EF4-FFF2-40B4-BE49-F238E27FC236}">
                <a16:creationId xmlns:a16="http://schemas.microsoft.com/office/drawing/2014/main" id="{A1BF29A0-0D93-4E51-81D4-04D6AA609B1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532414" cy="648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3253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zövegdoboz 4"/>
          <p:cNvSpPr txBox="1"/>
          <p:nvPr/>
        </p:nvSpPr>
        <p:spPr>
          <a:xfrm>
            <a:off x="4904957" y="2467394"/>
            <a:ext cx="3284753" cy="3740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hu-HU" sz="1361" dirty="0">
                <a:solidFill>
                  <a:schemeClr val="accent1">
                    <a:lumMod val="50000"/>
                  </a:schemeClr>
                </a:solidFill>
              </a:rPr>
              <a:t>Miért jó a PEDIBUSZ?</a:t>
            </a:r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id="{5A22AA9B-B1E3-49E1-8368-5FBCCD861518}"/>
              </a:ext>
            </a:extLst>
          </p:cNvPr>
          <p:cNvSpPr txBox="1"/>
          <p:nvPr/>
        </p:nvSpPr>
        <p:spPr>
          <a:xfrm>
            <a:off x="4929111" y="2917802"/>
            <a:ext cx="2922226" cy="19631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68838" indent="-268838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hu-HU" sz="1210" dirty="0">
                <a:solidFill>
                  <a:schemeClr val="accent1">
                    <a:lumMod val="50000"/>
                  </a:schemeClr>
                </a:solidFill>
              </a:rPr>
              <a:t>Biztonságos</a:t>
            </a:r>
          </a:p>
          <a:p>
            <a:pPr marL="268838" indent="-268838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hu-HU" sz="1210" dirty="0">
              <a:solidFill>
                <a:schemeClr val="accent1">
                  <a:lumMod val="50000"/>
                </a:schemeClr>
              </a:solidFill>
            </a:endParaRPr>
          </a:p>
          <a:p>
            <a:pPr marL="268838" indent="-134419" algn="just">
              <a:lnSpc>
                <a:spcPct val="120000"/>
              </a:lnSpc>
            </a:pPr>
            <a:r>
              <a:rPr lang="hu-HU" sz="1059" dirty="0">
                <a:solidFill>
                  <a:schemeClr val="accent1">
                    <a:lumMod val="50000"/>
                  </a:schemeClr>
                </a:solidFill>
              </a:rPr>
              <a:t>-	a gyerekek megtanulhatják a városban való tájékozódást, </a:t>
            </a:r>
          </a:p>
          <a:p>
            <a:pPr marL="268838" indent="-134419" algn="just">
              <a:lnSpc>
                <a:spcPct val="120000"/>
              </a:lnSpc>
            </a:pPr>
            <a:r>
              <a:rPr lang="hu-HU" sz="1059" dirty="0">
                <a:solidFill>
                  <a:schemeClr val="accent1">
                    <a:lumMod val="50000"/>
                  </a:schemeClr>
                </a:solidFill>
              </a:rPr>
              <a:t>-	szabályos gyalogos közlekedést, </a:t>
            </a:r>
          </a:p>
          <a:p>
            <a:pPr marL="268838" indent="-134419" algn="just">
              <a:lnSpc>
                <a:spcPct val="120000"/>
              </a:lnSpc>
            </a:pPr>
            <a:r>
              <a:rPr lang="hu-HU" sz="1059" dirty="0">
                <a:solidFill>
                  <a:schemeClr val="accent1">
                    <a:lumMod val="50000"/>
                  </a:schemeClr>
                </a:solidFill>
              </a:rPr>
              <a:t>-	közlekedési veszélyekre való felkészülést, </a:t>
            </a:r>
          </a:p>
          <a:p>
            <a:pPr marL="268838" indent="-134419" algn="just">
              <a:lnSpc>
                <a:spcPct val="120000"/>
              </a:lnSpc>
            </a:pPr>
            <a:r>
              <a:rPr lang="hu-HU" sz="1059" dirty="0">
                <a:solidFill>
                  <a:schemeClr val="accent1">
                    <a:lumMod val="50000"/>
                  </a:schemeClr>
                </a:solidFill>
              </a:rPr>
              <a:t>-	önállóságra nevel</a:t>
            </a:r>
          </a:p>
          <a:p>
            <a:pPr marL="268838" indent="-134419" algn="just">
              <a:lnSpc>
                <a:spcPct val="120000"/>
              </a:lnSpc>
            </a:pPr>
            <a:endParaRPr lang="hu-HU" sz="1059" dirty="0">
              <a:solidFill>
                <a:schemeClr val="accent1">
                  <a:lumMod val="50000"/>
                </a:schemeClr>
              </a:solidFill>
            </a:endParaRPr>
          </a:p>
          <a:p>
            <a:pPr marL="216031" indent="-216031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hu-HU" sz="121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Téglalap 6">
            <a:extLst>
              <a:ext uri="{FF2B5EF4-FFF2-40B4-BE49-F238E27FC236}">
                <a16:creationId xmlns:a16="http://schemas.microsoft.com/office/drawing/2014/main" id="{EFEF67D6-03A2-457C-8831-98A76025E1A0}"/>
              </a:ext>
            </a:extLst>
          </p:cNvPr>
          <p:cNvSpPr/>
          <p:nvPr/>
        </p:nvSpPr>
        <p:spPr>
          <a:xfrm>
            <a:off x="5565621" y="1224232"/>
            <a:ext cx="243097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hu-HU" sz="2800" b="1" dirty="0">
                <a:solidFill>
                  <a:srgbClr val="0F8086"/>
                </a:solidFill>
                <a:latin typeface="DK Appelstroop" pitchFamily="50" charset="-18"/>
              </a:rPr>
              <a:t>PEDIBUSZ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41D6CD9-0674-4E16-8DB3-49C08ECFC119}"/>
              </a:ext>
            </a:extLst>
          </p:cNvPr>
          <p:cNvSpPr txBox="1">
            <a:spLocks/>
          </p:cNvSpPr>
          <p:nvPr/>
        </p:nvSpPr>
        <p:spPr>
          <a:xfrm>
            <a:off x="4532414" y="6016717"/>
            <a:ext cx="3590893" cy="374527"/>
          </a:xfrm>
          <a:prstGeom prst="rect">
            <a:avLst/>
          </a:prstGeom>
          <a:noFill/>
          <a:ln>
            <a:noFill/>
          </a:ln>
        </p:spPr>
        <p:txBody>
          <a:bodyPr wrap="square" lIns="69129" tIns="34565" rIns="69129" bIns="34565" anchor="ctr" anchorCtr="0">
            <a:noAutofit/>
          </a:bodyPr>
          <a:lstStyle>
            <a:lvl1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44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Arial Unicode MS" pitchFamily="2"/>
                <a:cs typeface="Mangal" pitchFamily="2"/>
              </a:defRPr>
            </a:lvl1pPr>
          </a:lstStyle>
          <a:p>
            <a:pPr algn="r"/>
            <a:r>
              <a:rPr lang="hu-HU" sz="2117" b="1" cap="small" dirty="0">
                <a:solidFill>
                  <a:srgbClr val="0F8086"/>
                </a:solidFill>
                <a:latin typeface="DIN Next LT Pro Medium" panose="020B0603020203050203" pitchFamily="34" charset="-18"/>
                <a:ea typeface="Adobe Heiti Std R" panose="020B0400000000000000" pitchFamily="34" charset="-128"/>
              </a:rPr>
              <a:t>Fenntartható Iskolába járás</a:t>
            </a:r>
          </a:p>
        </p:txBody>
      </p:sp>
      <p:pic>
        <p:nvPicPr>
          <p:cNvPr id="9" name="Kép 8">
            <a:extLst>
              <a:ext uri="{FF2B5EF4-FFF2-40B4-BE49-F238E27FC236}">
                <a16:creationId xmlns:a16="http://schemas.microsoft.com/office/drawing/2014/main" id="{346B3D71-BC1D-42A3-B290-B3BA5303D10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532414" cy="648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479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zövegdoboz 4"/>
          <p:cNvSpPr txBox="1"/>
          <p:nvPr/>
        </p:nvSpPr>
        <p:spPr>
          <a:xfrm>
            <a:off x="4904957" y="2467394"/>
            <a:ext cx="3284753" cy="3740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hu-HU" sz="1361" dirty="0">
                <a:solidFill>
                  <a:schemeClr val="accent1">
                    <a:lumMod val="50000"/>
                  </a:schemeClr>
                </a:solidFill>
              </a:rPr>
              <a:t>Miért jó a PEDIBUSZ?</a:t>
            </a:r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id="{0862DAB0-4467-4B4A-8A37-26FD675639EE}"/>
              </a:ext>
            </a:extLst>
          </p:cNvPr>
          <p:cNvSpPr txBox="1"/>
          <p:nvPr/>
        </p:nvSpPr>
        <p:spPr>
          <a:xfrm>
            <a:off x="4929111" y="2917802"/>
            <a:ext cx="2922226" cy="21586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68838" indent="-268838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hu-HU" sz="1210" dirty="0">
                <a:solidFill>
                  <a:schemeClr val="accent1">
                    <a:lumMod val="50000"/>
                  </a:schemeClr>
                </a:solidFill>
              </a:rPr>
              <a:t>Környezetbarát</a:t>
            </a:r>
          </a:p>
          <a:p>
            <a:pPr marL="268838" indent="-268838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hu-HU" sz="1210" dirty="0">
              <a:solidFill>
                <a:schemeClr val="accent1">
                  <a:lumMod val="50000"/>
                </a:schemeClr>
              </a:solidFill>
            </a:endParaRPr>
          </a:p>
          <a:p>
            <a:pPr marL="350450" indent="-216031" algn="just">
              <a:lnSpc>
                <a:spcPct val="120000"/>
              </a:lnSpc>
              <a:buFontTx/>
              <a:buChar char="-"/>
            </a:pPr>
            <a:r>
              <a:rPr lang="hu-HU" sz="1059" dirty="0">
                <a:solidFill>
                  <a:schemeClr val="accent1">
                    <a:lumMod val="50000"/>
                  </a:schemeClr>
                </a:solidFill>
              </a:rPr>
              <a:t>élhetőbbé teszi a várost: </a:t>
            </a:r>
          </a:p>
          <a:p>
            <a:pPr marL="350450" indent="-216031" algn="just">
              <a:lnSpc>
                <a:spcPct val="120000"/>
              </a:lnSpc>
              <a:buFontTx/>
              <a:buChar char="-"/>
            </a:pPr>
            <a:r>
              <a:rPr lang="hu-HU" sz="1059" dirty="0">
                <a:solidFill>
                  <a:schemeClr val="accent1">
                    <a:lumMod val="50000"/>
                  </a:schemeClr>
                </a:solidFill>
              </a:rPr>
              <a:t>csökken a forgalom, </a:t>
            </a:r>
          </a:p>
          <a:p>
            <a:pPr marL="350450" indent="-216031" algn="just">
              <a:lnSpc>
                <a:spcPct val="120000"/>
              </a:lnSpc>
              <a:buFontTx/>
              <a:buChar char="-"/>
            </a:pPr>
            <a:r>
              <a:rPr lang="hu-HU" sz="1059" dirty="0">
                <a:solidFill>
                  <a:schemeClr val="accent1">
                    <a:lumMod val="50000"/>
                  </a:schemeClr>
                </a:solidFill>
              </a:rPr>
              <a:t>csökken a környezetterhelés, zaj- és levegőszennyezés, </a:t>
            </a:r>
          </a:p>
          <a:p>
            <a:pPr marL="350450" indent="-216031" algn="just">
              <a:lnSpc>
                <a:spcPct val="120000"/>
              </a:lnSpc>
              <a:buFontTx/>
              <a:buChar char="-"/>
            </a:pPr>
            <a:r>
              <a:rPr lang="hu-HU" sz="1059" dirty="0">
                <a:solidFill>
                  <a:schemeClr val="accent1">
                    <a:lumMod val="50000"/>
                  </a:schemeClr>
                </a:solidFill>
              </a:rPr>
              <a:t>kialakul a felelősségérzet a gyerekekben a környezetük iránt</a:t>
            </a:r>
          </a:p>
          <a:p>
            <a:pPr marL="268838" indent="-134419" algn="just">
              <a:lnSpc>
                <a:spcPct val="120000"/>
              </a:lnSpc>
            </a:pPr>
            <a:endParaRPr lang="hu-HU" sz="1059" dirty="0">
              <a:solidFill>
                <a:schemeClr val="accent1">
                  <a:lumMod val="50000"/>
                </a:schemeClr>
              </a:solidFill>
            </a:endParaRPr>
          </a:p>
          <a:p>
            <a:pPr marL="216031" indent="-216031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hu-HU" sz="121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Téglalap 6">
            <a:extLst>
              <a:ext uri="{FF2B5EF4-FFF2-40B4-BE49-F238E27FC236}">
                <a16:creationId xmlns:a16="http://schemas.microsoft.com/office/drawing/2014/main" id="{B6FCDF33-F8FB-4D7D-9763-78930CAA5350}"/>
              </a:ext>
            </a:extLst>
          </p:cNvPr>
          <p:cNvSpPr/>
          <p:nvPr/>
        </p:nvSpPr>
        <p:spPr>
          <a:xfrm>
            <a:off x="5565621" y="1224232"/>
            <a:ext cx="243097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hu-HU" sz="2800" b="1" dirty="0">
                <a:solidFill>
                  <a:srgbClr val="0F8086"/>
                </a:solidFill>
                <a:latin typeface="DK Appelstroop" pitchFamily="50" charset="-18"/>
              </a:rPr>
              <a:t>PEDIBUSZ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BFB2F7CA-02C7-4C96-B3D4-AA8EC8705832}"/>
              </a:ext>
            </a:extLst>
          </p:cNvPr>
          <p:cNvSpPr txBox="1">
            <a:spLocks/>
          </p:cNvSpPr>
          <p:nvPr/>
        </p:nvSpPr>
        <p:spPr>
          <a:xfrm>
            <a:off x="4532414" y="6016717"/>
            <a:ext cx="3590893" cy="374527"/>
          </a:xfrm>
          <a:prstGeom prst="rect">
            <a:avLst/>
          </a:prstGeom>
          <a:noFill/>
          <a:ln>
            <a:noFill/>
          </a:ln>
        </p:spPr>
        <p:txBody>
          <a:bodyPr wrap="square" lIns="69129" tIns="34565" rIns="69129" bIns="34565" anchor="ctr" anchorCtr="0">
            <a:noAutofit/>
          </a:bodyPr>
          <a:lstStyle>
            <a:lvl1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44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Arial Unicode MS" pitchFamily="2"/>
                <a:cs typeface="Mangal" pitchFamily="2"/>
              </a:defRPr>
            </a:lvl1pPr>
          </a:lstStyle>
          <a:p>
            <a:pPr algn="r"/>
            <a:r>
              <a:rPr lang="hu-HU" sz="2117" b="1" cap="small" dirty="0">
                <a:solidFill>
                  <a:srgbClr val="0F8086"/>
                </a:solidFill>
                <a:latin typeface="DIN Next LT Pro Medium" panose="020B0603020203050203" pitchFamily="34" charset="-18"/>
                <a:ea typeface="Adobe Heiti Std R" panose="020B0400000000000000" pitchFamily="34" charset="-128"/>
              </a:rPr>
              <a:t>Fenntartható Iskolába járás</a:t>
            </a:r>
          </a:p>
        </p:txBody>
      </p:sp>
      <p:pic>
        <p:nvPicPr>
          <p:cNvPr id="9" name="Kép 8">
            <a:extLst>
              <a:ext uri="{FF2B5EF4-FFF2-40B4-BE49-F238E27FC236}">
                <a16:creationId xmlns:a16="http://schemas.microsoft.com/office/drawing/2014/main" id="{EFC17FB3-EB38-44D2-82C1-B30C9FC0C4D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532414" cy="648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8418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zövegdoboz 4"/>
          <p:cNvSpPr txBox="1"/>
          <p:nvPr/>
        </p:nvSpPr>
        <p:spPr>
          <a:xfrm>
            <a:off x="4904957" y="2467394"/>
            <a:ext cx="3284753" cy="3740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hu-HU" sz="1361" dirty="0">
                <a:solidFill>
                  <a:schemeClr val="accent1">
                    <a:lumMod val="50000"/>
                  </a:schemeClr>
                </a:solidFill>
              </a:rPr>
              <a:t>Miért jó a PEDIBUSZ?</a:t>
            </a:r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id="{3E1DA392-A8E8-4089-89A1-8E812F74FD8A}"/>
              </a:ext>
            </a:extLst>
          </p:cNvPr>
          <p:cNvSpPr txBox="1"/>
          <p:nvPr/>
        </p:nvSpPr>
        <p:spPr>
          <a:xfrm>
            <a:off x="4929111" y="2917803"/>
            <a:ext cx="2922226" cy="23542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68838" indent="-268838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hu-HU" sz="1210" dirty="0">
                <a:solidFill>
                  <a:schemeClr val="accent1">
                    <a:lumMod val="50000"/>
                  </a:schemeClr>
                </a:solidFill>
              </a:rPr>
              <a:t>Enyhíti a dugókat</a:t>
            </a:r>
          </a:p>
          <a:p>
            <a:pPr marL="268838" indent="-268838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hu-HU" sz="1210" dirty="0">
              <a:solidFill>
                <a:schemeClr val="accent1">
                  <a:lumMod val="50000"/>
                </a:schemeClr>
              </a:solidFill>
            </a:endParaRPr>
          </a:p>
          <a:p>
            <a:pPr marL="268838" indent="-134419" algn="just">
              <a:lnSpc>
                <a:spcPct val="120000"/>
              </a:lnSpc>
            </a:pPr>
            <a:r>
              <a:rPr lang="hu-HU" sz="1059" dirty="0">
                <a:solidFill>
                  <a:schemeClr val="accent1">
                    <a:lumMod val="50000"/>
                  </a:schemeClr>
                </a:solidFill>
              </a:rPr>
              <a:t>-	Öngerjesztő folyamat: minél többen viszik autóval iskolába a gyereküket, annál nagyobb a forgalom, annál balesetveszélyesebb a közlekedés, </a:t>
            </a:r>
          </a:p>
          <a:p>
            <a:pPr marL="268838" indent="-134419" algn="just">
              <a:lnSpc>
                <a:spcPct val="120000"/>
              </a:lnSpc>
            </a:pPr>
            <a:r>
              <a:rPr lang="hu-HU" sz="1059" dirty="0">
                <a:solidFill>
                  <a:schemeClr val="accent1">
                    <a:lumMod val="50000"/>
                  </a:schemeClr>
                </a:solidFill>
              </a:rPr>
              <a:t>-	Környezet- és egészségtudatos szülők sem merik már egyedül elengedni a gyermeküket gyalogosan</a:t>
            </a:r>
          </a:p>
          <a:p>
            <a:pPr marL="268838" indent="-134419" algn="just">
              <a:lnSpc>
                <a:spcPct val="120000"/>
              </a:lnSpc>
            </a:pPr>
            <a:endParaRPr lang="hu-HU" sz="1059" dirty="0">
              <a:solidFill>
                <a:schemeClr val="accent1">
                  <a:lumMod val="50000"/>
                </a:schemeClr>
              </a:solidFill>
            </a:endParaRPr>
          </a:p>
          <a:p>
            <a:pPr marL="216031" indent="-216031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hu-HU" sz="121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Téglalap 6">
            <a:extLst>
              <a:ext uri="{FF2B5EF4-FFF2-40B4-BE49-F238E27FC236}">
                <a16:creationId xmlns:a16="http://schemas.microsoft.com/office/drawing/2014/main" id="{D56E2E9B-9B32-4437-ACD4-7C9FC52001F6}"/>
              </a:ext>
            </a:extLst>
          </p:cNvPr>
          <p:cNvSpPr/>
          <p:nvPr/>
        </p:nvSpPr>
        <p:spPr>
          <a:xfrm>
            <a:off x="5565621" y="1224232"/>
            <a:ext cx="243097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hu-HU" sz="2800" b="1" dirty="0">
                <a:solidFill>
                  <a:srgbClr val="0F8086"/>
                </a:solidFill>
                <a:latin typeface="DK Appelstroop" pitchFamily="50" charset="-18"/>
              </a:rPr>
              <a:t>PEDIBUSZ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713E73-A2C0-4EA5-8463-FF8D59A712A6}"/>
              </a:ext>
            </a:extLst>
          </p:cNvPr>
          <p:cNvSpPr txBox="1">
            <a:spLocks/>
          </p:cNvSpPr>
          <p:nvPr/>
        </p:nvSpPr>
        <p:spPr>
          <a:xfrm>
            <a:off x="4532414" y="6016717"/>
            <a:ext cx="3590893" cy="374527"/>
          </a:xfrm>
          <a:prstGeom prst="rect">
            <a:avLst/>
          </a:prstGeom>
          <a:noFill/>
          <a:ln>
            <a:noFill/>
          </a:ln>
        </p:spPr>
        <p:txBody>
          <a:bodyPr wrap="square" lIns="69129" tIns="34565" rIns="69129" bIns="34565" anchor="ctr" anchorCtr="0">
            <a:noAutofit/>
          </a:bodyPr>
          <a:lstStyle>
            <a:lvl1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44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Arial Unicode MS" pitchFamily="2"/>
                <a:cs typeface="Mangal" pitchFamily="2"/>
              </a:defRPr>
            </a:lvl1pPr>
          </a:lstStyle>
          <a:p>
            <a:pPr algn="r"/>
            <a:r>
              <a:rPr lang="hu-HU" sz="2117" b="1" cap="small" dirty="0">
                <a:solidFill>
                  <a:srgbClr val="0F8086"/>
                </a:solidFill>
                <a:latin typeface="DIN Next LT Pro Medium" panose="020B0603020203050203" pitchFamily="34" charset="-18"/>
                <a:ea typeface="Adobe Heiti Std R" panose="020B0400000000000000" pitchFamily="34" charset="-128"/>
              </a:rPr>
              <a:t>Fenntartható Iskolába járás</a:t>
            </a:r>
          </a:p>
        </p:txBody>
      </p:sp>
      <p:pic>
        <p:nvPicPr>
          <p:cNvPr id="9" name="Kép 8">
            <a:extLst>
              <a:ext uri="{FF2B5EF4-FFF2-40B4-BE49-F238E27FC236}">
                <a16:creationId xmlns:a16="http://schemas.microsoft.com/office/drawing/2014/main" id="{D0B1B713-7709-4008-BF33-64378A25EDF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532414" cy="648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501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-té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é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é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éma">
  <a:themeElements>
    <a:clrScheme name="Office-té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é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é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2805</TotalTime>
  <Words>4226</Words>
  <Application>Microsoft Office PowerPoint</Application>
  <PresentationFormat>Egyéni</PresentationFormat>
  <Paragraphs>687</Paragraphs>
  <Slides>32</Slides>
  <Notes>21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10</vt:i4>
      </vt:variant>
      <vt:variant>
        <vt:lpstr>Téma</vt:lpstr>
      </vt:variant>
      <vt:variant>
        <vt:i4>2</vt:i4>
      </vt:variant>
      <vt:variant>
        <vt:lpstr>Diacímek</vt:lpstr>
      </vt:variant>
      <vt:variant>
        <vt:i4>32</vt:i4>
      </vt:variant>
    </vt:vector>
  </HeadingPairs>
  <TitlesOfParts>
    <vt:vector size="44" baseType="lpstr">
      <vt:lpstr>Arial</vt:lpstr>
      <vt:lpstr>Calibri</vt:lpstr>
      <vt:lpstr>Calibri Light</vt:lpstr>
      <vt:lpstr>Cambria</vt:lpstr>
      <vt:lpstr>Constantia</vt:lpstr>
      <vt:lpstr>DIN Next LT Pro</vt:lpstr>
      <vt:lpstr>DIN Next LT Pro Bold</vt:lpstr>
      <vt:lpstr>DIN Next LT Pro Medium</vt:lpstr>
      <vt:lpstr>DK Appelstroop</vt:lpstr>
      <vt:lpstr>Times New Roman</vt:lpstr>
      <vt:lpstr>Office Theme</vt:lpstr>
      <vt:lpstr>Office-téma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PEDIBES Prezi</dc:title>
  <dc:creator>Mészáros Judit</dc:creator>
  <cp:lastModifiedBy>Szlávik Olga</cp:lastModifiedBy>
  <cp:revision>138</cp:revision>
  <cp:lastPrinted>2019-11-22T07:16:53Z</cp:lastPrinted>
  <dcterms:created xsi:type="dcterms:W3CDTF">2012-01-24T17:32:44Z</dcterms:created>
  <dcterms:modified xsi:type="dcterms:W3CDTF">2022-04-28T12:49:37Z</dcterms:modified>
</cp:coreProperties>
</file>